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21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notesSlides/notesSlide31.xml" ContentType="application/vnd.openxmlformats-officedocument.presentationml.notesSlide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notesSlides/notesSlide32.xml" ContentType="application/vnd.openxmlformats-officedocument.presentationml.notesSlide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40" r:id="rId5"/>
    <p:sldId id="532" r:id="rId6"/>
    <p:sldId id="631" r:id="rId7"/>
    <p:sldId id="529" r:id="rId8"/>
    <p:sldId id="632" r:id="rId9"/>
    <p:sldId id="530" r:id="rId10"/>
    <p:sldId id="633" r:id="rId11"/>
    <p:sldId id="533" r:id="rId12"/>
    <p:sldId id="624" r:id="rId13"/>
    <p:sldId id="634" r:id="rId14"/>
    <p:sldId id="635" r:id="rId15"/>
    <p:sldId id="637" r:id="rId16"/>
    <p:sldId id="639" r:id="rId17"/>
    <p:sldId id="638" r:id="rId18"/>
    <p:sldId id="640" r:id="rId19"/>
    <p:sldId id="641" r:id="rId20"/>
    <p:sldId id="643" r:id="rId21"/>
    <p:sldId id="540" r:id="rId22"/>
    <p:sldId id="625" r:id="rId23"/>
    <p:sldId id="541" r:id="rId24"/>
    <p:sldId id="542" r:id="rId25"/>
    <p:sldId id="644" r:id="rId26"/>
    <p:sldId id="544" r:id="rId27"/>
    <p:sldId id="543" r:id="rId28"/>
    <p:sldId id="545" r:id="rId29"/>
    <p:sldId id="534" r:id="rId30"/>
    <p:sldId id="583" r:id="rId31"/>
    <p:sldId id="626" r:id="rId32"/>
    <p:sldId id="584" r:id="rId33"/>
    <p:sldId id="586" r:id="rId34"/>
    <p:sldId id="587" r:id="rId35"/>
    <p:sldId id="585" r:id="rId36"/>
    <p:sldId id="588" r:id="rId37"/>
    <p:sldId id="645" r:id="rId38"/>
    <p:sldId id="646" r:id="rId39"/>
    <p:sldId id="591" r:id="rId40"/>
    <p:sldId id="627" r:id="rId41"/>
    <p:sldId id="647" r:id="rId42"/>
    <p:sldId id="648" r:id="rId43"/>
    <p:sldId id="581" r:id="rId44"/>
    <p:sldId id="592" r:id="rId45"/>
    <p:sldId id="593" r:id="rId46"/>
    <p:sldId id="317" r:id="rId47"/>
    <p:sldId id="616" r:id="rId48"/>
    <p:sldId id="525" r:id="rId49"/>
    <p:sldId id="527" r:id="rId50"/>
    <p:sldId id="51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e" id="{34F78AF8-67D6-0841-9EFB-B9FA942CB24B}">
          <p14:sldIdLst>
            <p14:sldId id="340"/>
          </p14:sldIdLst>
        </p14:section>
        <p14:section name="Agenda" id="{9DE84129-9CD5-4EE0-843A-63CC5B29B568}">
          <p14:sldIdLst>
            <p14:sldId id="532"/>
            <p14:sldId id="631"/>
          </p14:sldIdLst>
        </p14:section>
        <p14:section name="Existential dread" id="{F01E0DC9-E966-49D3-993F-929F620DD54F}">
          <p14:sldIdLst>
            <p14:sldId id="529"/>
            <p14:sldId id="632"/>
            <p14:sldId id="530"/>
            <p14:sldId id="633"/>
          </p14:sldIdLst>
        </p14:section>
        <p14:section name="Value Chain Orientation" id="{D39E10B7-12EC-48D7-B090-76B1A2C96869}">
          <p14:sldIdLst>
            <p14:sldId id="533"/>
            <p14:sldId id="624"/>
            <p14:sldId id="634"/>
            <p14:sldId id="635"/>
            <p14:sldId id="637"/>
            <p14:sldId id="639"/>
            <p14:sldId id="638"/>
            <p14:sldId id="640"/>
            <p14:sldId id="641"/>
            <p14:sldId id="643"/>
          </p14:sldIdLst>
        </p14:section>
        <p14:section name="Cooperation" id="{F232A684-EE91-43C0-85B6-40AE997CC95B}">
          <p14:sldIdLst>
            <p14:sldId id="540"/>
            <p14:sldId id="625"/>
            <p14:sldId id="541"/>
            <p14:sldId id="542"/>
            <p14:sldId id="644"/>
            <p14:sldId id="544"/>
            <p14:sldId id="543"/>
            <p14:sldId id="545"/>
            <p14:sldId id="534"/>
          </p14:sldIdLst>
        </p14:section>
        <p14:section name="Levels of Fidelity" id="{D7D0C9BD-FC56-4673-A223-BB51086465E5}">
          <p14:sldIdLst>
            <p14:sldId id="583"/>
            <p14:sldId id="626"/>
            <p14:sldId id="584"/>
            <p14:sldId id="586"/>
            <p14:sldId id="587"/>
            <p14:sldId id="585"/>
            <p14:sldId id="588"/>
            <p14:sldId id="645"/>
            <p14:sldId id="646"/>
          </p14:sldIdLst>
        </p14:section>
        <p14:section name="Emergence and Maintenance" id="{4B4FC52E-4022-421C-90EF-449E37C429F5}">
          <p14:sldIdLst>
            <p14:sldId id="591"/>
            <p14:sldId id="627"/>
            <p14:sldId id="647"/>
            <p14:sldId id="648"/>
            <p14:sldId id="581"/>
            <p14:sldId id="592"/>
            <p14:sldId id="593"/>
            <p14:sldId id="317"/>
            <p14:sldId id="616"/>
            <p14:sldId id="525"/>
            <p14:sldId id="527"/>
          </p14:sldIdLst>
        </p14:section>
        <p14:section name="Einde" id="{F5B31D6D-6D28-4994-8052-4DFD044060B2}">
          <p14:sldIdLst>
            <p14:sldId id="5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A1A"/>
    <a:srgbClr val="E9E7E7"/>
    <a:srgbClr val="A1E5AB"/>
    <a:srgbClr val="717C89"/>
    <a:srgbClr val="ADF6B1"/>
    <a:srgbClr val="8AA2A9"/>
    <a:srgbClr val="90BAAD"/>
    <a:srgbClr val="604115"/>
    <a:srgbClr val="3C2519"/>
    <a:srgbClr val="CFB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23" autoAdjust="0"/>
    <p:restoredTop sz="69253" autoAdjust="0"/>
  </p:normalViewPr>
  <p:slideViewPr>
    <p:cSldViewPr snapToGrid="0" snapToObjects="1">
      <p:cViewPr varScale="1">
        <p:scale>
          <a:sx n="74" d="100"/>
          <a:sy n="74" d="100"/>
        </p:scale>
        <p:origin x="38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C2A8A69-0093-B9BF-9E75-C3D470919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BCF5DC-1D6C-CE05-094E-99972CDF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9FE88-41F1-469A-89F4-B8227A6C8533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40C30C-DCC9-AFC8-CBD5-30E7B46B33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E3635D-09F3-0560-4722-7A8F3FD664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84351-0A16-461F-8C3D-5E5F03FE922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87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7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5847 4322 0 0,'0'0'5064'0'0,"-8"5"-4445"0"0,-22 10-139 0 0,24-10 4837 0 0,6-25-5205 0 0,0-2 0 0 0,2 0 0 0 0,1 0 0 0 0,1 0 0 0 0,1 2 0 0 0,9-32 0 0 0,74-164 70 0 0,7-22-44 0 0,-81 202-98 0 0,27-50 1 0 0,5-13 86 0 0,-4-1-53 0 0,5 3-1 0 0,72-111 0 0 0,139-169-23 0 0,116-164 65 0 0,-248 357-179 0 0,68-114 82 0 0,-27 18-44 0 0,-9 14 38 0 0,-42 70-22 0 0,67-87 24 0 0,-39 70-8 0 0,285-323 1 0 0,-147 245-3 0 0,-182 194 0 0 0,373-355 7 0 0,-412 394-22 0 0,4 3-1 0 0,0 3 1 0 0,6 2 0 0 0,-1 5 0 0 0,90-43 0 0 0,-52 39-9 0 0,2 7-1 0 0,2 5 1 0 0,3 4-1 0 0,-1 4 1 0 0,190-21-1 0 0,-259 44-37 0 0,2 5 0 0 0,0-1 0 0 0,0 4 0 0 0,48 5-1 0 0,-62 3 54 0 0,-1-2 0 0 0,-1 4 0 0 0,0 1 0 0 0,-1-1 0 0 0,-2 4 0 0 0,2 0 0 0 0,-2 1-1 0 0,-1 2 1 0 0,1-1 0 0 0,-5 4 0 0 0,2 0 0 0 0,36 42 0 0 0,-36-28 15 0 0,-1 3 1 0 0,-1-1 0 0 0,-2 3-1 0 0,-4-2 1 0 0,0 2 0 0 0,-1 1-1 0 0,9 44 1 0 0,-17-48 7 0 0,-2-2-1 0 0,-1 1 1 0 0,-1 41 0 0 0,1-20-1 0 0,5 447 341 0 0,-12-332-236 0 0,0-121-63 0 0,-16 84 0 0 0,10-81-9 0 0,-67 385 255 0 0,-4-94-151 0 0,46-193-125 0 0,-20 123 73 0 0,28-151-71 0 0,-5-1 1 0 0,-45 122-1 0 0,75-245-32 0 0,-44 143 1 0 0,-43 249 0 0 0,38-188 27 0 0,46-192-22 0 0,-39 136 35 0 0,40-146-64 0 0,2 0 0 0 0,-1 0 0 0 0,-1 0-1 0 0,2 2 1 0 0,-1-2 0 0 0,-3 0 0 0 0,4-1-1 0 0,-3 1 1 0 0,2 1 0 0 0,-6 4 0 0 0,6-8-822 0 0,1-4-1006 0 0,-8-25-1573 0 0,-6-13-2223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0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2938 0 1713 0 0,'0'0'7566'0'0,"-36"36"-5429"0"0,-5-8-1018 0 0,-42 36 0 0 0,66-45-893 0 0,-3-3 0 0 0,1 1-1 0 0,-1-3 1 0 0,-41 24 0 0 0,43-29-94 0 0,3 1 0 0 0,-27 18 0 0 0,-7 6 27 0 0,-119 77 753 0 0,-77 62 614 0 0,113-78-1408 0 0,8 5-77 0 0,62-47-16 0 0,-21 23-26 0 0,-33 22 448 0 0,-28 23-202 0 0,64-49-122 0 0,-100 86 344 0 0,-66 53-422 0 0,217-183 22 0 0,-36 40 0 0 0,20-21-51 0 0,-63 83 48 0 0,-20 3-3 0 0,18-5-21 0 0,58-65-19 0 0,40-51-19 0 0,-1-1 1 0 0,-20 27-1 0 0,-9 10 18 0 0,-77 84-47 0 0,28-35 57 0 0,24-17-2437 0 0,59-72-1042 0 0,-6-5-2439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4:3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1 1 2961 0 0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4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2503 2961 0 0,'8'-110'865'0'0,"-7"88"5274"0"0,6 19-5826 0 0,-1 0 0 0 0,1-1 0 0 0,-1 1 0 0 0,0-1 0 0 0,-1-1 0 0 0,1 1 0 0 0,6-8 0 0 0,1 1-75 0 0,3-3-139 0 0,-1-1 0 0 0,-1-1 0 0 0,17-22 0 0 0,1-3-7 0 0,167-168 273 0 0,-106 115-239 0 0,237-234 193 0 0,692-531 0 0 0,-164 293 129 0 0,-626 434-763 0 0,-232 131-92 0 0,8-4 933 0 0,-7 2-1895 0 0,-55 2-11582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3733 7251 0 0,'0'0'747'0'0,"42"-38"78"0"0,140-123-62 0 0,159-112 526 0 0,-176 148-857 0 0,963-727 1227 0 0,-1035 783-1595 0 0,2002-1377 398 0 0,-1988 1379-463 0 0,667-450 98 0 0,-760 506-96 0 0,20-14 6 0 0,-1-2 1 0 0,42-43 0 0 0,-52 35 42 0 0,-23 35-49 0 0,0 0-1 0 0,1-1 1 0 0,-1 1-1 0 0,0-1 1 0 0,0 1 0 0 0,0 0-1 0 0,1-1 1 0 0,-1 1-1 0 0,0-1 1 0 0,0 1-1 0 0,0-1 1 0 0,0 1-1 0 0,0 0 1 0 0,0-1-1 0 0,0 1 1 0 0,0-1 0 0 0,0 1-1 0 0,0-1 1 0 0,0 1-1 0 0,0-1 1 0 0,0 1-1 0 0,0 0 1 0 0,0-1-1 0 0,0 1 1 0 0,-1-1-1 0 0,1 1 1 0 0,0-1 0 0 0,0 1-1 0 0,0 0 1 0 0,-1-1-1 0 0,1 1 1 0 0,0 0-1 0 0,-1-1 1 0 0,1 1-1 0 0,0 0 1 0 0,-1-1-1 0 0,1 1 1 0 0,-1 0 0 0 0,-19-2-158 0 0,11 2 63 0 0,-7 2-86 0 0,1 0 0 0 0,0 1 0 0 0,0 0 0 0 0,0 1 0 0 0,1 1 1 0 0,-1 0-1 0 0,1 1 0 0 0,0 0 0 0 0,-25 17 0 0 0,28-17 47 0 0,-134 72-2457 0 0,-24 12-2863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1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3926 7956 0 0,'0'0'392'0'0,"62"-53"-123"0"0,443-367 1257 0 0,147-94 34 0 0,-233 186-993 0 0,470-346 200 0 0,-725 552-670 0 0,794-559 186 0 0,-58 44-184 0 0,-821 579-88 0 0,48-34 79 0 0,191-179 1 0 0,-256 200 5 0 0,-62 71-101 0 0,0 0 1 0 0,0-1 0 0 0,0 1 0 0 0,0 0-1 0 0,0 0 1 0 0,0 0 0 0 0,0-1 0 0 0,0 1-1 0 0,0 0 1 0 0,-1 0 0 0 0,1 0 0 0 0,0 0-1 0 0,0-1 1 0 0,0 1 0 0 0,0 0-1 0 0,0 0 1 0 0,0 0 0 0 0,0 0 0 0 0,0 0-1 0 0,0-1 1 0 0,-1 1 0 0 0,1 0 0 0 0,0 0-1 0 0,0 0 1 0 0,0 0 0 0 0,0 0 0 0 0,-1 0-1 0 0,1 0 1 0 0,0 0 0 0 0,0-1 0 0 0,0 1-1 0 0,0 0 1 0 0,-1 0 0 0 0,1 0-1 0 0,0 0 1 0 0,0 0 0 0 0,0 0 0 0 0,0 0-1 0 0,-1 0 1 0 0,1 0 0 0 0,0 0 0 0 0,0 0-1 0 0,0 0 1 0 0,-1 0 0 0 0,1 0 0 0 0,0 0-1 0 0,0 1 1 0 0,0-1 0 0 0,0 0 0 0 0,-1 0-1 0 0,1 0 1 0 0,0 0 0 0 0,0 0 0 0 0,0 0-1 0 0,0 0 1 0 0,-1 1 0 0 0,-17 2-343 0 0,-15 9-507 0 0,1 2 0 0 0,1 1-1 0 0,-59 37 1 0 0,89-51 819 0 0,-131 81-3516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1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3626 2513 0 0,'0'0'6008'0'0,"30"-23"-5335"0"0,103-76-95 0 0,61-73 721 0 0,-72 60-751 0 0,1368-1075 2710 0 0,50 66-2547 0 0,-351 307-614 0 0,-1171 803-120 0 0,-5 2-20 0 0,1 1 0 0 0,-1-2 0 0 0,-1 0 0 0 0,1 0 1 0 0,-2-2-1 0 0,14-15 0 0 0,-30 26-987 0 0,-7 4 358 0 0,0 1 0 0 0,0 0 0 0 0,0 0-1 0 0,0 1 1 0 0,0 1 0 0 0,-18 12 0 0 0,-10 5-1250 0 0,-82 45-5607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3777 5330 0 0,'0'0'1465'0'0,"48"-45"-966"0"0,-32 30-450 0 0,370-329 1724 0 0,2315-1866 3032 0 0,-1643 1373-4682 0 0,-1050 831-123 0 0,236-212-19 0 0,-237 211-53 0 0,0 0-1 0 0,0 0 1 0 0,-1 0-1 0 0,0-1 0 0 0,0 0 1 0 0,-1 0-1 0 0,0 0 1 0 0,0-1-1 0 0,-1 0 1 0 0,4-9-1 0 0,-8 13-370 0 0,-11 5-178 0 0,-8 2 71 0 0,2 0 0 0 0,-1 2-1 0 0,0 0 1 0 0,1 1 0 0 0,-1 1 0 0 0,2 0 0 0 0,-1 1-1 0 0,-29 18 1 0 0,-94 54-5156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1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3746 5907 0 0,'0'0'2235'0'0,"45"-46"-1749"0"0,20-21-350 0 0,207-205 454 0 0,540-418 1406 0 0,52 55-516 0 0,330-146-973 0 0,-556 401-398 0 0,-70 44-71 0 0,-23-26-665 0 0,-527 349 402 0 0,2-1-41 0 0,33-31 1 0 0,-48 40-38 0 0,-1 1 1 0 0,0-1 0 0 0,0 0-1 0 0,0-1 1 0 0,-1 1 0 0 0,0-1 0 0 0,0 1-1 0 0,0-1 1 0 0,-1 0 0 0 0,1 0-1 0 0,0-8 1 0 0,1-18-7227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80 180 2513 0 0,'0'0'4007'0'0,"-3"-1"-3497"0"0,-7-5 170 0 0,0-1 0 0 0,0 0 0 0 0,1-1 0 0 0,-10-11 1 0 0,4 6-22 0 0,15 13-648 0 0,0 0 0 0 0,0-1 0 0 0,-1 1 0 0 0,1 0-1 0 0,0 0 1 0 0,0 0 0 0 0,-1-1 0 0 0,1 1 0 0 0,0 0-1 0 0,0-1 1 0 0,-1 1 0 0 0,1 0 0 0 0,0 0 0 0 0,0-1-1 0 0,0 1 1 0 0,0 0 0 0 0,0-1 0 0 0,0 1-1 0 0,-1 0 1 0 0,1-1 0 0 0,0 1 0 0 0,0 0 0 0 0,0-1-1 0 0,0 1 1 0 0,0 0 0 0 0,0-1 0 0 0,0 1 0 0 0,0 0-1 0 0,1-1 1 0 0,-1 1 0 0 0,0 0 0 0 0,0-1 0 0 0,0 1-1 0 0,0 0 1 0 0,0-1 0 0 0,0 1 0 0 0,1 0 0 0 0,-1-1-1 0 0,0 1 1 0 0,0 0 0 0 0,0 0 0 0 0,1-1 0 0 0,-1 1-1 0 0,0 0 1 0 0,1 0 0 0 0,-1 0 0 0 0,0-1 0 0 0,0 1-1 0 0,1 0 1 0 0,-1 0 0 0 0,0 0 0 0 0,1 0-1 0 0,-1-1 1 0 0,0 1 0 0 0,1 0 0 0 0,-1 0 0 0 0,0 0-1 0 0,1 0 1 0 0,-1 0 0 0 0,0 0 0 0 0,1 0 0 0 0,-1 0-1 0 0,1 0 1 0 0,22-3-27 0 0,139 3 1206 0 0,-162 0-1190 0 0,27-2 573 0 0,-26 1-553 0 0,-1 0 0 0 0,1 0 0 0 0,-1 0-1 0 0,1 0 1 0 0,-1 0 0 0 0,0 0 0 0 0,1 0 0 0 0,-1 0 0 0 0,0 0-1 0 0,0 0 1 0 0,0 0 0 0 0,0 0 0 0 0,0 0 0 0 0,0-1 0 0 0,0 1-1 0 0,0 0 1 0 0,0-2 0 0 0,-1-8-141 0 0,2 8 112 0 0,-1 0 1 0 0,0 0 0 0 0,0-1 0 0 0,0 1 0 0 0,0 0 0 0 0,-1 0 0 0 0,1 0-1 0 0,-1 0 1 0 0,0 0 0 0 0,0 0 0 0 0,0 0 0 0 0,0 0 0 0 0,-1 0 0 0 0,1 0-1 0 0,-1 1 1 0 0,0-1 0 0 0,1 0 0 0 0,-3-2 0 0 0,2-1-13 0 0,2 4-57 0 0,2 24-434 0 0,-1-19 525 0 0,0 0 2 0 0,0 0 0 0 0,0 0 0 0 0,1 0 0 0 0,-1 0 0 0 0,1 0 0 0 0,0-1 0 0 0,0 1-1 0 0,0-1 1 0 0,0 1 0 0 0,0-1 0 0 0,4 3 0 0 0,-4-3 607 0 0,-7-1-817 0 0,0 0 0 0 0,0 0 0 0 0,0-1 1 0 0,0 0-1 0 0,1 0 0 0 0,-1 0 0 0 0,-10-2 1 0 0,-5 1-3195 0 0,2 1-354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3378 0 0,'0'0'4356'0'0,"-5"-6"-3966"0"0,-14-18-182 0 0,14 19-40 0 0,24 27 1430 0 0,-4-8-1252 0 0,0-2 0 0 0,28 18 0 0 0,-29-20-122 0 0,-13-9-200 0 0,0 0 0 0 0,-1-1 0 0 0,1 1 0 0 0,0 0 0 0 0,0-1 0 0 0,-1 1 0 0 0,1-1 0 0 0,0 1 0 0 0,0-1 0 0 0,0 1 0 0 0,0-1 0 0 0,0 1 0 0 0,0-1 0 0 0,0 0 0 0 0,0 0 0 0 0,0 0 0 0 0,0 1 0 0 0,0-1 0 0 0,0 0 0 0 0,0 0 0 0 0,0 0 0 0 0,0 0 0 0 0,0-1 0 0 0,0 1 0 0 0,1 0 0 0 0,-2-1-21 0 0,0 0 0 0 0,0 0 0 0 0,0 0 0 0 0,0 0 0 0 0,0 0 0 0 0,-1 0 0 0 0,1 0 0 0 0,0 0 0 0 0,-1 0 1 0 0,1 0-1 0 0,-1 0 0 0 0,1 1 0 0 0,-1-1 0 0 0,1 0 0 0 0,-1 0 0 0 0,1 1 0 0 0,-1-1 0 0 0,0 0 0 0 0,0 1 1 0 0,1-1-1 0 0,-1 0 0 0 0,0 1 0 0 0,0-1 0 0 0,0 1 0 0 0,-1-1 0 0 0,-23-14-285 0 0,25 15 277 0 0,0 0 1 0 0,-1 1-1 0 0,1-1 1 0 0,0 0-1 0 0,0 0 1 0 0,0 0-1 0 0,-1 0 1 0 0,1 0-1 0 0,0 0 1 0 0,0 0-1 0 0,0 1 1 0 0,0-1-1 0 0,-1 0 1 0 0,1 0-1 0 0,0 0 1 0 0,0 0-1 0 0,0 1 1 0 0,0-1-1 0 0,0 0 1 0 0,0 0-1 0 0,-1 0 1 0 0,1 1-1 0 0,0-1 1 0 0,0 0-1 0 0,0 0 1 0 0,0 0-1 0 0,0 1 0 0 0,0-1 1 0 0,0 0-1 0 0,0 0 1 0 0,0 0-1 0 0,0 1 1 0 0,0-1-1 0 0,0 0 1 0 0,0 0-1 0 0,0 1 1 0 0,0-1-1 0 0,0 0 1 0 0,0 0-1 0 0,1 0 1 0 0,-1 1-1 0 0,0-1 1 0 0,0 0-1 0 0,0 0 1 0 0,0 0-1 0 0,0 0 1 0 0,0 1-1 0 0,1-1 1 0 0,-1 0-1 0 0,0 0 1 0 0,0 0-1 0 0,0 0 1 0 0,3 5 19 0 0,0-1-1 0 0,0 1 1 0 0,0-1-1 0 0,0 0 1 0 0,1 0 0 0 0,-1-1-1 0 0,1 1 1 0 0,6 3 0 0 0,-6-4-20 0 0,0-1-1 0 0,1 0 1 0 0,-1 0 0 0 0,1 0 0 0 0,0 0 0 0 0,-1-1 0 0 0,1 0 0 0 0,0 0 0 0 0,0 0 0 0 0,0 0-1 0 0,10-1 1 0 0,-14 0-1257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0 432 0 0,'0'0'5293'0'0,"-5"3"-4682"0"0,3-1-285 0 0,-9 8-454 0 0,0-7 3196 0 0,11 0-2087 0 0,0 6-296 0 0,-1-8-656 0 0,0-1 0 0 0,0 1 0 0 0,1-1 0 0 0,-1 1 0 0 0,0-1 0 0 0,0 1 0 0 0,0-1 0 0 0,0 1 0 0 0,0-1 0 0 0,0 0 0 0 0,1 0 0 0 0,-1 1 0 0 0,0-1 0 0 0,0 0 0 0 0,0 0 0 0 0,0 0 0 0 0,0 0 0 0 0,0 0 0 0 0,-1-1 0 0 0,1 2-15 0 0,0-1-1 0 0,0 1 1 0 0,1-1-1 0 0,-1 1 0 0 0,0-1 1 0 0,1 1-1 0 0,-1 0 1 0 0,0-1-1 0 0,1 1 1 0 0,-1 0-1 0 0,0 0 1 0 0,1-1-1 0 0,-1 1 1 0 0,1 0-1 0 0,0 0 1 0 0,-1 0-1 0 0,1 0 1 0 0,0-1-1 0 0,-1 1 1 0 0,1 0-1 0 0,0 0 1 0 0,0 0-1 0 0,0 0 1 0 0,0 0-1 0 0,0 0 1 0 0,0 0-1 0 0,0 0 1 0 0,0 0-1 0 0,0 0 1 0 0,0 0-1 0 0,0-1 1 0 0,1 1-1 0 0,-1 1 0 0 0,1 2 31 0 0,-1-1-1 0 0,0 0 0 0 0,1 0 0 0 0,0 0 1 0 0,0 0-1 0 0,0 0 0 0 0,0 0 0 0 0,0 0 0 0 0,1 0 1 0 0,2 4-1 0 0,-2-4-16 0 0,0-1-16 0 0,-1 0 0 0 0,1 0-1 0 0,-1-1 1 0 0,1 1-1 0 0,0 0 1 0 0,0-1 0 0 0,0 1-1 0 0,0-1 1 0 0,0 0 0 0 0,0 0-1 0 0,0 0 1 0 0,0 0 0 0 0,1 0-1 0 0,-1 0 1 0 0,0 0-1 0 0,1-1 1 0 0,-1 1 0 0 0,0-1-1 0 0,4 1 28 0 0,-6-16-60 0 0,0 10-45 0 0,0 0 0 0 0,-1 0 0 0 0,0 1 0 0 0,0-1 0 0 0,0 0 0 0 0,-1 0 0 0 0,0 1 0 0 0,0-1 0 0 0,-2-4 0 0 0,3 7 7 0 0,0 0 1 0 0,0 0 0 0 0,-1 0-1 0 0,1 0 1 0 0,0 1-1 0 0,-1-1 1 0 0,1 0-1 0 0,-1 1 1 0 0,0-1-1 0 0,1 1 1 0 0,-1 0-1 0 0,0-1 1 0 0,0 1-1 0 0,0 0 1 0 0,0 0-1 0 0,0 0 1 0 0,0 0-1 0 0,0 0 1 0 0,0 1-1 0 0,-1-1 1 0 0,1 1 0 0 0,-4-1-1 0 0,6 44 73 0 0,0-27-1408 0 0,0-9-1297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0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50 3121 0 0,'0'0'2220'0'0,"-3"-9"-1545"0"0,-6-23-93 0 0,7 23-126 0 0,1 11-265 0 0,-1-2 0 0 0,2 0 1 0 0,0 1-1 0 0,0-1 0 0 0,-1 2 0 0 0,1-1 1 0 0,-2-1-1 0 0,2 0 0 0 0,-1 2 0 0 0,1-1 1 0 0,0 1-1 0 0,0-2 0 0 0,0 2 1 0 0,0-2-1 0 0,0 1 0 0 0,-2-1 0 0 0,2 2 1 0 0,0-1-1 0 0,0 1 0 0 0,0-2 0 0 0,0 1 1 0 0,0 1-1 0 0,2-1 0 0 0,-2 40-916 0 0,0-30 1153 0 0,4 105 82 0 0,7-2 0 0 0,5 1 0 0 0,37 138 0 0 0,-15-35 139 0 0,-34-196-510 0 0,-2 1 0 0 0,3 1 1 0 0,-5-2-1 0 0,-2 42 0 0 0,1-12-59 0 0,1-51 579 0 0,10-1-635 0 0,62-1 101 0 0,2-4 0 0 0,-2-5-1 0 0,96-21 1 0 0,237-55 184 0 0,726-55 1 0 0,-167 113-218 0 0,-117 6-147 0 0,363-66 70 0 0,-117 7-857 0 0,-922 75-563 0 0,-98 6-2211 0 0,-62 0-2944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5122 0 0,'0'0'5069'0'0,"25"13"-4583"0"0,134 65 400 0 0,-151-78 202 0 0,-11-9-956 0 0,-14-12-413 0 0,13 18 243 0 0,-7-6-112 0 0,1 0 0 0 0,0 0 0 0 0,-10-12 0 0 0,19 16 145 0 0,1 5-59 0 0,4 1 52 0 0,1 0 30 0 0,-1 0 0 0 0,0 0-1 0 0,1 1 1 0 0,-1 0 0 0 0,0 0-1 0 0,0 0 1 0 0,0 0 0 0 0,0 1-1 0 0,-1-1 1 0 0,1 1 0 0 0,0 0 0 0 0,-1 0-1 0 0,0 1 1 0 0,4 4 0 0 0,16 12 168 0 0,-19-16-112 0 0,2-1 1 0 0,-1-1-1 0 0,0 1 0 0 0,0-1 1 0 0,1 0-1 0 0,-1 0 0 0 0,1-1 0 0 0,0 1 1 0 0,0-1-1 0 0,-1 0 0 0 0,1-1 1 0 0,0 0-1 0 0,8 0 0 0 0,-12-2-59 0 0,0 0 0 0 0,0 0-1 0 0,-1 0 1 0 0,1-1-1 0 0,-1 1 1 0 0,1-1 0 0 0,-1 1-1 0 0,0-1 1 0 0,0 1-1 0 0,0-1 1 0 0,0 0 0 0 0,0 1-1 0 0,-1-1 1 0 0,1 0-1 0 0,-1 0 1 0 0,0-4 0 0 0,10 6-3076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3874 0 0,'0'0'5616'0'0,"-16"12"-5237"0"0,-48 41-219 0 0,62-52-137 0 0,0 1 0 0 0,0 0 0 0 0,1 0 0 0 0,-1-1 0 0 0,1 1 0 0 0,0 0 0 0 0,-1 1 0 0 0,1-1 0 0 0,0 0 0 0 0,0 0 0 0 0,0 0 0 0 0,1 1 0 0 0,-1-1 0 0 0,0 0 0 0 0,1 1 0 0 0,0-1 0 0 0,-1 0 0 0 0,1 1 0 0 0,0-1 0 0 0,0 1 0 0 0,1-1 0 0 0,-1 0 0 0 0,0 1 0 0 0,1-1 0 0 0,-1 1 0 0 0,1-1 0 0 0,0 0 0 0 0,0 0 0 0 0,0 1 0 0 0,0-1 0 0 0,0 0 0 0 0,0 0 0 0 0,1 0 0 0 0,-1 0 0 0 0,1 0 0 0 0,-1-1 0 0 0,1 1 0 0 0,0 0 0 0 0,-1-1 0 0 0,1 1 0 0 0,0-1 0 0 0,0 1 0 0 0,0-1 0 0 0,4 2 0 0 0,5 1 10 0 0,1-1 0 0 0,-1 0 0 0 0,1-1 1 0 0,0 0-1 0 0,0 0 0 0 0,0-2 0 0 0,0 1 1 0 0,0-2-1 0 0,15-1 0 0 0,13 1-18 0 0,-35 1-3 0 0,0 0 0 0 0,-1-1 1 0 0,1 1-1 0 0,0-1 1 0 0,0 0-1 0 0,0 0 1 0 0,0 0-1 0 0,-1-1 1 0 0,1 0-1 0 0,-1 0 1 0 0,1 0-1 0 0,-1 0 0 0 0,0-1 1 0 0,1 0-1 0 0,-1 1 1 0 0,-1-2-1 0 0,7-4 1 0 0,-42 8-117 0 0,19 0 105 0 0,0 1 0 0 0,0 1 0 0 0,0 1 0 0 0,0-1 0 0 0,1 2 1 0 0,0 0-1 0 0,-1 0 0 0 0,1 1 0 0 0,-14 9 0 0 0,-13 9 48 0 0,-48 38-1 0 0,57-39 22 0 0,29-22-69 0 0,-1 1 0 0 0,1 0 0 0 0,0 0 0 0 0,-1 0-1 0 0,1 0 1 0 0,0 0 0 0 0,0 1 0 0 0,-1-1 0 0 0,1 0-1 0 0,0 0 1 0 0,0 1 0 0 0,0-1 0 0 0,1 1 0 0 0,-1-1-1 0 0,0 1 1 0 0,0-1 0 0 0,1 1 0 0 0,-1 0 0 0 0,0 2-1 0 0,1-2-69 0 0,11-2 7 0 0,0 0 0 0 0,0-1 0 0 0,-1 0 1 0 0,1-1-1 0 0,-1-1 0 0 0,1 1 0 0 0,-1-2 0 0 0,0 1 0 0 0,0-1 0 0 0,0-1 1 0 0,-1 0-1 0 0,0 0 0 0 0,1-1 0 0 0,-2 0 0 0 0,14-12 0 0 0,16-7-99 0 0,-33 22 121 0 0,1 0-1 0 0,-1 0 0 0 0,1-1 1 0 0,-1 1-1 0 0,0-1 0 0 0,0 0 1 0 0,-1-1-1 0 0,1 1 0 0 0,-1-1 1 0 0,5-6-1 0 0,-9 10 52 0 0,0 1-1 0 0,0 0 1 0 0,0-1-1 0 0,0 1 1 0 0,0 0-1 0 0,0-1 1 0 0,0 1-1 0 0,0 0 1 0 0,0-1 0 0 0,0 1-1 0 0,0 0 1 0 0,0-1-1 0 0,0 1 1 0 0,0 0-1 0 0,0-1 1 0 0,0 1 0 0 0,0 0-1 0 0,0-1 1 0 0,-1 1-1 0 0,1 0 1 0 0,0 0-1 0 0,0-1 1 0 0,0 1-1 0 0,-1 0 1 0 0,1 0 0 0 0,0-1-1 0 0,0 1 1 0 0,0 0-1 0 0,-1 0 1 0 0,1 0-1 0 0,0-1 1 0 0,-1 1 0 0 0,1 0-1 0 0,0 0 1 0 0,0 0-1 0 0,-1 0 1 0 0,1 0-1 0 0,0-1 1 0 0,-1 1 0 0 0,1 0-1 0 0,0 0 1 0 0,-1 0-1 0 0,1 0 1 0 0,0 0-1 0 0,-1 0 1 0 0,1 0-1 0 0,0 0 1 0 0,-1 0 0 0 0,-22 1 129 0 0,18-1-99 0 0,-9 0-7 0 0,-1 0 0 0 0,1 1 0 0 0,-17 4 0 0 0,27-4-17 0 0,0 0 0 0 0,-1 0-1 0 0,1 1 1 0 0,0 0 0 0 0,0-1 0 0 0,0 1 0 0 0,1 1 0 0 0,-1-1 0 0 0,0 0 0 0 0,1 1 0 0 0,-1 0 0 0 0,1 0 0 0 0,0 0 0 0 0,-4 5-1 0 0,5-4-92 0 0,22-16-8401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99 7027 0 0,'0'0'3223'0'0,"-19"13"-2924"0"0,-4 3-224 0 0,11-6 0 0 0,-1-1 0 0 0,0-1 0 0 0,0 0 1 0 0,-20 7-1 0 0,27-8-58 0 0,17-5 40 0 0,22-3 102 0 0,-32 1-147 0 0,18-3 7 0 0,0-1-1 0 0,0-1 1 0 0,0-1-1 0 0,-1 0 1 0 0,0-1-1 0 0,0-2 1 0 0,28-16-1 0 0,-22 11-59 0 0,-22 14 38 0 0,0-1 0 0 0,0 0 0 0 0,0-1 1 0 0,0 1-1 0 0,0 0 0 0 0,0 0 0 0 0,0-1 1 0 0,-1 1-1 0 0,1-1 0 0 0,-1 0 0 0 0,1 1 0 0 0,-1-1 1 0 0,1 0-1 0 0,-1 0 0 0 0,0 0 0 0 0,0 0 0 0 0,0 0 1 0 0,0 0-1 0 0,0 0 0 0 0,0-5 0 0 0,-13 7 54 0 0,2 0-23 0 0,-1-1 28 0 0,0 1-1 0 0,0 0 1 0 0,0 0 0 0 0,0 2-1 0 0,0-1 1 0 0,1 1 0 0 0,-1 1-1 0 0,1 0 1 0 0,-1 0 0 0 0,1 1 0 0 0,-17 9-1 0 0,23-11-51 0 0,-7 4 64 0 0,1 0 1 0 0,0 1-1 0 0,0 0 1 0 0,-10 9-1 0 0,17-13-48 0 0,1 0-1 0 0,-1 0 1 0 0,1 0 0 0 0,-1 1-1 0 0,1-1 1 0 0,0 1 0 0 0,0-1-1 0 0,0 1 1 0 0,1 0 0 0 0,-1-1-1 0 0,1 1 1 0 0,0 0 0 0 0,0 0-1 0 0,0 0 1 0 0,1 0 0 0 0,-1 8-1 0 0,2-11-25 0 0,1 0 0 0 0,-1 0 0 0 0,0 0 0 0 0,1-1 0 0 0,-1 1-1 0 0,1 0 1 0 0,-1-1 0 0 0,1 1 0 0 0,-1-1 0 0 0,1 0 0 0 0,0 1-1 0 0,-1-1 1 0 0,1 0 0 0 0,-1 0 0 0 0,1 0 0 0 0,0 0 0 0 0,-1 0-1 0 0,1 0 1 0 0,-1-1 0 0 0,3 0 0 0 0,6 1-25 0 0,2-1 9 0 0,0-1 0 0 0,0 0 0 0 0,0 0 0 0 0,0-1 0 0 0,0-1 0 0 0,0 0 0 0 0,-1-1 0 0 0,0 0 0 0 0,0 0 0 0 0,0-1 0 0 0,11-9 0 0 0,-3 3-145 0 0,1-2 0 0 0,-2-1 0 0 0,0 0 1 0 0,-1-1-1 0 0,0-1 0 0 0,14-19 0 0 0,-30 36 161 0 0,-1-1 0 0 0,1 1 0 0 0,0-1 0 0 0,-1 0 0 0 0,1 1 0 0 0,-1-1 1 0 0,1 0-1 0 0,0 1 0 0 0,-1-1 0 0 0,0 0 0 0 0,1 0 0 0 0,-1 1 0 0 0,1-1 0 0 0,-1 0 1 0 0,0 0-1 0 0,0 0 0 0 0,0 0 0 0 0,1 1 0 0 0,-1-1 0 0 0,0 0 0 0 0,0 0 0 0 0,0 0 1 0 0,0 0-1 0 0,0 0 0 0 0,0 0 0 0 0,-1 0 0 0 0,1 1 0 0 0,0-1 0 0 0,0 0 0 0 0,-1 0 1 0 0,1 0-1 0 0,0 1 0 0 0,-1-1 0 0 0,1 0 0 0 0,-1 0 0 0 0,1 1 0 0 0,-1-1 0 0 0,1 0 0 0 0,-1 1 1 0 0,0-1-1 0 0,1 0 0 0 0,-1 1 0 0 0,0-1 0 0 0,1 1 0 0 0,-1-1 0 0 0,0 1 0 0 0,0-1 1 0 0,0 1-1 0 0,1 0 0 0 0,-1-1 0 0 0,0 1 0 0 0,0 0 0 0 0,0 0 0 0 0,-1 0 0 0 0,-7-2-200 0 0,0 2-1 0 0,0-1 0 0 0,1 1 0 0 0,-14 2 0 0 0,8-1-604 0 0,-16-1-2369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6419 0 0,'0'0'-128'0'0,"35"-11"51"0"0,112-36 79 0 0,-136 44-2 0 0,0-1-1 0 0,0-1 1 0 0,18-10-1 0 0,-28 14 97 0 0,1 0-1 0 0,-1 0 1 0 0,0 1-1 0 0,0-1 1 0 0,0 0-1 0 0,0 0 1 0 0,0 0-1 0 0,0-1 1 0 0,0 1-1 0 0,0 0 1 0 0,-1 0 0 0 0,1 0-1 0 0,0-1 1 0 0,-1 1-1 0 0,1 0 1 0 0,-1-1-1 0 0,1 1 1 0 0,-1 0-1 0 0,1-1 1 0 0,-1 1-1 0 0,0-3 1 0 0,-14 3 1534 0 0,11 1-1587 0 0,-14 0 166 0 0,0 0 0 0 0,0 1 0 0 0,0 1 0 0 0,-27 6 0 0 0,41-7-203 0 0,0 0 0 0 0,-1 0-1 0 0,1 0 1 0 0,0 0 0 0 0,0 1 0 0 0,0-1 0 0 0,-1 1-1 0 0,2 0 1 0 0,-1 0 0 0 0,0 0 0 0 0,0 0 0 0 0,1 1-1 0 0,-1-1 1 0 0,1 1 0 0 0,0-1 0 0 0,-1 1 0 0 0,1 0-1 0 0,0 0 1 0 0,1 0 0 0 0,-1 0 0 0 0,1 0-1 0 0,-1 0 1 0 0,1 0 0 0 0,0 1 0 0 0,0-1 0 0 0,0 1-1 0 0,1-1 1 0 0,-1 0 0 0 0,1 8 0 0 0,-1-8-157 0 0,1-3 96 0 0,0 1 0 0 0,0-1-1 0 0,0 1 1 0 0,0-1 0 0 0,-1 1-1 0 0,1-1 1 0 0,0 1 0 0 0,0-1-1 0 0,0 1 1 0 0,0-1 0 0 0,0 1-1 0 0,0-1 1 0 0,0 1 0 0 0,1-1-1 0 0,-1 1 1 0 0,0-1-1 0 0,0 1 1 0 0,0-1 0 0 0,0 1-1 0 0,1-1 1 0 0,-1 1 0 0 0,0-1-1 0 0,0 0 1 0 0,1 1 0 0 0,-1-1-1 0 0,0 1 1 0 0,1-1 0 0 0,-1 0-1 0 0,0 1 1 0 0,1-1 0 0 0,-1 0-1 0 0,1 1 1 0 0,24 0-3077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2945 0 0,'0'0'5939'0'0,"0"-11"-5587"0"0,0-33 48 0 0,0 33 65 0 0,0 9-316 0 0,0 0 0 0 0,-1 0 0 0 0,1 1 1 0 0,0-1-1 0 0,0 0 0 0 0,1 0 0 0 0,-1 1 1 0 0,0-1-1 0 0,0 0 0 0 0,1 0 1 0 0,-1 1-1 0 0,1-1 0 0 0,0 0 0 0 0,-1 1 1 0 0,1-1-1 0 0,0 1 0 0 0,0-1 0 0 0,0 1 1 0 0,0-1-1 0 0,0 1 0 0 0,0 0 0 0 0,1-1 1 0 0,-1 1-1 0 0,0 0 0 0 0,1 0 0 0 0,2-2 1 0 0,1 2-136 0 0,0 0 0 0 0,0 1-1 0 0,1-1 1 0 0,-1 1 0 0 0,0 0 0 0 0,0 0 0 0 0,0 1 0 0 0,1-1 0 0 0,-1 1 0 0 0,5 2 0 0 0,1 0 108 0 0,0 1 1 0 0,-1 0-1 0 0,0 0 1 0 0,0 1 0 0 0,0 0-1 0 0,-1 1 1 0 0,15 11-1 0 0,68 60 468 0 0,-53-42-450 0 0,308 232 298 0 0,-338-260-399 0 0,-13-4 71 0 0,-19-5 23 0 0,20 2-149 0 0,-18-6-10 0 0,1 0 0 0 0,0-1 0 0 0,0-1 0 0 0,1-1 0 0 0,-22-13 0 0 0,-7-2-108 0 0,-152-76-437 0 0,156 80 493 0 0,29 12-2 0 0,-1 1 1 0 0,1 1 0 0 0,-24-6 0 0 0,1 3-1522 0 0,38 36 1518 0 0,0-23 85 0 0,1 0 0 0 0,-1 0 0 0 0,1-1 0 0 0,0 1 0 0 0,1 0 1 0 0,-1 0-1 0 0,1-1 0 0 0,-1 1 0 0 0,1-1 0 0 0,0 0 0 0 0,0 1 0 0 0,1-1 0 0 0,-1 0 0 0 0,1 0 0 0 0,0 0 0 0 0,-1-1 0 0 0,1 1 0 0 0,0-1 0 0 0,7 5 0 0 0,6 3 14 0 0,2 1 0 0 0,29 11 0 0 0,-37-17-6 0 0,48 17 262 0 0,-61-33 182 0 0,-6 2-587 0 0,1 1 0 0 0,-2 0 0 0 0,1 1 0 0 0,-1 0 0 0 0,0 1 0 0 0,-1 0 0 0 0,1 0 0 0 0,-1 1 0 0 0,0 0 1 0 0,-19-4-1 0 0,19 8-2765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340 121 656 0 0,'0'0'3223'0'0,"6"-4"-2415"0"0,2-2-465 0 0,3-3 9 0 0,3 2 3110 0 0,-17 8-3439 0 0,1-1 1 0 0,0 1-1 0 0,-1 0 1 0 0,1-1-1 0 0,-1 0 0 0 0,1 1 1 0 0,-1-1-1 0 0,1 0 0 0 0,0 0 1 0 0,-1-1-1 0 0,-3 0 0 0 0,2 1-20 0 0,0-1 0 0 0,1 1 0 0 0,-1 0 0 0 0,1 0 0 0 0,-1 0 0 0 0,1 1 0 0 0,-1-1 0 0 0,-5 2 0 0 0,-23 13-9 0 0,1 2-1 0 0,1 0 1 0 0,-55 43 0 0 0,66-46 18 0 0,10-8 7 0 0,-5 4 99 0 0,0 0 0 0 0,1 0-1 0 0,-1 2 1 0 0,2 0 0 0 0,-20 23-1 0 0,31-34-118 0 0,0 2 73 0 0,9-1-314 0 0,-3-2 235 0 0,1-1 0 0 0,-1 0 0 0 0,0 0-1 0 0,0-1 1 0 0,0 1 0 0 0,0-1 0 0 0,-1 0-1 0 0,1 0 1 0 0,0-1 0 0 0,7-4 0 0 0,48-40-102 0 0,-37 28-28 0 0,81-62-687 0 0,87-73 2124 0 0,-210 175-573 0 0,-34 32-692 0 0,16-20 167 0 0,1 1 0 0 0,2 2 1 0 0,2 1-1 0 0,1 1 0 0 0,-28 46 1 0 0,59-84-218 0 0,0 0 0 0 0,0 1 0 0 0,-1-1 0 0 0,1 0 1 0 0,0 0-1 0 0,0 0 0 0 0,0 0 0 0 0,0 0 0 0 0,0 0 0 0 0,0 1 0 0 0,0-1 1 0 0,0 0-1 0 0,0 0 0 0 0,-1 0 0 0 0,1 0 0 0 0,0 0 0 0 0,0 1 1 0 0,0-1-1 0 0,0 0 0 0 0,0 0 0 0 0,0 0 0 0 0,0 0 0 0 0,0 1 1 0 0,0-1-1 0 0,0 0 0 0 0,0 0 0 0 0,0 0 0 0 0,0 0 0 0 0,0 1 1 0 0,1-1-1 0 0,-1 0 0 0 0,0 0 0 0 0,0 0 0 0 0,0 0 0 0 0,0 0 0 0 0,0 1 1 0 0,0-1-1 0 0,0 0 0 0 0,0 0 0 0 0,0 0 0 0 0,1 0 0 0 0,-1 0 1 0 0,0 0-1 0 0,0 0 0 0 0,0 1 0 0 0,0-1 0 0 0,0 0 0 0 0,0 0 1 0 0,1 0-1 0 0,-1 0 0 0 0,0 0 0 0 0,0 0 0 0 0,0 0 0 0 0,0 0 1 0 0,1 0-1 0 0,-1 0 0 0 0,0 0 0 0 0,15-3-234 0 0,16-12 142 0 0,131-105-650 0 0,-147 110 932 0 0,-25 18 420 0 0,-21 18-120 0 0,13-11-460 0 0,15-12-114 0 0,0-1-1 0 0,1 1 1 0 0,-1-1 0 0 0,0 0 0 0 0,-1 0 0 0 0,1 0 0 0 0,0 0-1 0 0,-1 0 1 0 0,1-1 0 0 0,0 0 0 0 0,-1 1 0 0 0,0-1 0 0 0,-4 0-1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5875 0 0,'0'0'4412'0'0,"30"12"-3881"0"0,203 89 1321 0 0,-121-44-484 0 0,-110-56-861 0 0,-18-9-984 0 0,-37-24-2730 0 0,16 6-1539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5587 0 0,'0'0'4071'0'0,"-26"42"-3698"0"0,-82 132-10 0 0,93-150-4 0 0,-2 0 0 0 0,-26 28-1 0 0,36-44-161 0 0,1 0-1 0 0,-1 0 0 0 0,2 0 1 0 0,-1 1-1 0 0,-5 12 0 0 0,32-42-983 0 0,104-102-29 0 0,-67 70 218 0 0,-40 38 543 0 0,-1 0 1 0 0,0-2-1 0 0,15-19 1 0 0,-48 55 1449 0 0,-37 32 0 0 0,-8 8-1267 0 0,59-57-121 0 0,1 0-1 0 0,0-1 0 0 0,-1 1 0 0 0,1 0 0 0 0,0 0 1 0 0,0-1-1 0 0,0 1 0 0 0,1 0 0 0 0,-1 0 0 0 0,0 0 1 0 0,1 0-1 0 0,-1 1 0 0 0,1-1 0 0 0,0 0 0 0 0,-1 0 1 0 0,1 0-1 0 0,1 4 0 0 0,-1-5-8 0 0,0 0-102 0 0,9-4-1905 0 0,1-11 197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8724 0 0,'0'0'3519'0'0,"47"31"-2871"0"0,147 100-296 0 0,-41-27 225 0 0,-127-91-415 0 0,-27-13-159 0 0,1 0-1 0 0,0 0 1 0 0,0 0 0 0 0,0 0-1 0 0,0 0 1 0 0,0 0 0 0 0,0 0-1 0 0,0 0 1 0 0,-1 0 0 0 0,1 0-1 0 0,0 0 1 0 0,0 0 0 0 0,0 0-1 0 0,0 0 1 0 0,0-1 0 0 0,0 1-1 0 0,0 0 1 0 0,0 0 0 0 0,0 0-1 0 0,0 0 1 0 0,-1 0 0 0 0,1 0-1 0 0,0 0 1 0 0,0 0 0 0 0,0-1 0 0 0,0 1-1 0 0,0 0 1 0 0,0 0 0 0 0,0 0-1 0 0,0 0 1 0 0,0 0 0 0 0,0 0-1 0 0,0-1 1 0 0,0 1 0 0 0,0 0-1 0 0,0 0 1 0 0,0 0 0 0 0,0 0-1 0 0,0 0 1 0 0,0 0 0 0 0,0 0-1 0 0,1-1 1 0 0,-1 1 0 0 0,0 0-1 0 0,0 0 1 0 0,0 0 0 0 0,0 0-1 0 0,0 0 1 0 0,0 0 0 0 0,0 0-1 0 0,0 0 1 0 0,0-1 0 0 0,0 1-1 0 0,0 0 1 0 0,1 0 0 0 0,-1 0-1 0 0,0 0 1 0 0,0 0 0 0 0,0 0 0 0 0,0 0-1 0 0,0 0 1 0 0,0 0 0 0 0,1 0-1 0 0,-35-35-367 0 0,26 28-12 0 0,-31-33-1711 0 0,0-7-1760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2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4738 0 0,'0'0'7219'0'0,"0"38"-6696"0"0,0 194 513 0 0,98-318-2386 0 0,-44 34 789 0 0,-39 36 459 0 0,0 1 0 0 0,1 0 0 0 0,0 1 0 0 0,2 1 0 0 0,-1 1-1 0 0,23-12 1 0 0,-39 23 305 0 0,-14 19 840 0 0,10-15-901 0 0,-60 65 920 0 0,-40 38-131 0 0,34-35-571 0 0,62-68-1198 0 0,10-14 320 0 0,12-15 57 0 0,98-104-1604 0 0,-149 177 4023 0 0,-51 40-1531 0 0,86-86-1641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2097 0 0,'0'0'5085'0'0,"9"-20"2726"0"0,-1 12-7658 0 0,0 5-143 0 0,0 0 1 0 0,0-1 0 0 0,0 3 0 0 0,-1-2 0 0 0,1 3 0 0 0,13-3 0 0 0,21-5 3 0 0,64-13-15 0 0,193-13 0 0 0,-206 28 11 0 0,702-74 492 0 0,129-9 125 0 0,1 39-424 0 0,400 43-262 0 0,-821 9 80 0 0,-186-13 4 0 0,-273 8-18 0 0,0-3 0 0 0,1-2-1 0 0,-1-3 1 0 0,71-25 0 0 0,-72 14-74 0 0,-43 22 54 0 0,-1 0-1 0 0,0 0 0 0 0,0 0 0 0 0,0 0 1 0 0,0 0-1 0 0,0-2 0 0 0,0 2 0 0 0,0 0 1 0 0,0 0-1 0 0,2 0 0 0 0,-2-1 1 0 0,0 1-1 0 0,0 0 0 0 0,0 0 0 0 0,0-2 1 0 0,0 2-1 0 0,0 0 0 0 0,0 0 0 0 0,0 0 1 0 0,2 0-1 0 0,-2 0 0 0 0,0-1 1 0 0,0 1-1 0 0,0 0 0 0 0,0-2 0 0 0,-2 2 1 0 0,2 0-1 0 0,0 0 0 0 0,0 0 0 0 0,0 0 1 0 0,0 0-1 0 0,0 0 0 0 0,0-2 1 0 0,0 2-1 0 0,0 0 0 0 0,-2 0 0 0 0,2-1 1 0 0,0 1-1 0 0,0 0 0 0 0,0 0 0 0 0,0-2 1 0 0,0 2-1 0 0,0 0 0 0 0,0 0 1 0 0,0 0-1 0 0,-1 0 0 0 0,1 0 0 0 0,0 0 1 0 0,0 0-1 0 0,-2 0 0 0 0,2 0 0 0 0,0 0 1 0 0,0 0-1 0 0,0 0 0 0 0,0 0 1 0 0,0 0-1 0 0,-1 0 0 0 0,1 0 0 0 0,0 0 1 0 0,0 0-1 0 0,-2 0 0 0 0,2 0 0 0 0,0 0 1 0 0,-1 0-1 0 0,1 0 0 0 0,0 0 1 0 0,-33-4-1354 0 0,-53 2-3115 0 0,-27 2-1950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3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442 961 128 0 0,'0'0'656'0'0,"-35"-49"-856"0"0,-115-161 1366 0 0,17 13 1086 0 0,99 146-709 0 0,2-1 0 0 0,-26-58 0 0 0,59 105 515 0 0,9 13-1566 0 0,18 23-129 0 0,297 409 3130 0 0,5 7-2344 0 0,-277-382-962 0 0,2-2 0 0 0,104 90-1 0 0,-150-145-172 0 0,-8-7-13 0 0,0 0 1 0 0,0 0-1 0 0,0 0 0 0 0,0 0 0 0 0,0 0 1 0 0,0 0-1 0 0,0-1 0 0 0,0 1 0 0 0,1 0 0 0 0,-1-1 1 0 0,0 1-1 0 0,1-1 0 0 0,-1 1 0 0 0,0-1 1 0 0,1 1-1 0 0,1-1 0 0 0,-1-8 39 0 0,-4-12 13 0 0,0 1 1 0 0,-1-1-1 0 0,0 1 1 0 0,-2-1-1 0 0,-1 1 0 0 0,0 1 1 0 0,-15-32-1 0 0,-80-128-50 0 0,-463-587-369 0 0,559 760 133 0 0,10 15 141 0 0,17 26 46 0 0,551 665 1383 0 0,-532-654-1273 0 0,2-1 0 0 0,95 77 0 0 0,-117-110-59 0 0,-17-11-1 0 0,-1 0-1 0 0,0 0 1 0 0,1 0-1 0 0,-1 1 1 0 0,0-1 0 0 0,-1 1-1 0 0,1 0 1 0 0,0-1-1 0 0,-1 1 1 0 0,1 0-1 0 0,2 5 1 0 0,-4-5 39 0 0,-1-6-34 0 0,0 1 0 0 0,0 0 0 0 0,-1 0 1 0 0,1 0-1 0 0,-1-1 0 0 0,0 1 0 0 0,1 0 1 0 0,-1 0-1 0 0,0 0 0 0 0,0 0 0 0 0,0 0 0 0 0,-3-4 1 0 0,-125-140-133 0 0,-245-281-196 0 0,198 229 238 0 0,145 157-74 0 0,61 86 212 0 0,3-1-1 0 0,59 63 1 0 0,90 75 87 0 0,-177-177-148 0 0,179 159 76 0 0,-178-159-75 0 0,0 0 1 0 0,1 0 0 0 0,0 0 0 0 0,14 7 0 0 0,-18-11 45 0 0,-8-4 10 0 0,-28-21-92 0 0,1-2 0 0 0,1-1 0 0 0,2-2 0 0 0,-36-43 0 0 0,16 18 39 0 0,-65-68-18 0 0,-191-211-449 0 0,295 322 460 0 0,8 9 6 0 0,-1 1 0 0 0,1-1 1 0 0,1 0-1 0 0,-1 0 0 0 0,0 0 1 0 0,0 0-1 0 0,1-1 1 0 0,-1 1-1 0 0,1 0 0 0 0,0-1 1 0 0,0 1-1 0 0,0-1 0 0 0,-2-5 1 0 0,29 30-126 0 0,82 91 271 0 0,-18-17-42 0 0,4-3 1 0 0,117 89 0 0 0,-199-173-99 0 0,-8-6-7 0 0,0 1 0 0 0,1-1 0 0 0,-1 1 0 0 0,1-1 0 0 0,0 0 0 0 0,0-1 0 0 0,0 1 0 0 0,1-1 0 0 0,-1 0 1 0 0,1-1-1 0 0,7 3 0 0 0,-11-10-6 0 0,-3-9 14 0 0,0 0 1 0 0,-2 0-1 0 0,1 0 1 0 0,-2 0 0 0 0,0 0-1 0 0,-1 0 1 0 0,0 1-1 0 0,-1 0 1 0 0,-13-22-1 0 0,-10-11-90 0 0,-47-58-1 0 0,37 54 82 0 0,-236-300-162 0 0,273 348 147 0 0,0 1 1 0 0,0-1 0 0 0,0 0-1 0 0,-1 1 1 0 0,1-1 0 0 0,-1 1-1 0 0,1 0 1 0 0,-1 0 0 0 0,0 0-1 0 0,1 0 1 0 0,-5-2 0 0 0,8 8 0 0 0,-1 0-1 0 0,1-1 1 0 0,0 1 0 0 0,0 0 0 0 0,0-1-1 0 0,1 1 1 0 0,-1-1 0 0 0,1 1 0 0 0,0-1-1 0 0,2 4 1 0 0,40 66 256 0 0,99 126-1 0 0,-134-187-237 0 0,53 69 55 0 0,4-3 0 0 0,94 86 0 0 0,-144-152-37 0 0,-11-11 20 0 0,-11-13-41 0 0,-17-18-96 0 0,-1 1 1 0 0,-39-35 0 0 0,-16-19 18 0 0,-159-171-68 0 0,102 114 22 0 0,82 90 81 0 0,39 38 40 0 0,1 0-1 0 0,0-1 1 0 0,-15-20-1 0 0,37 56-141 0 0,357 454 690 0 0,-339-440-555 0 0,-21-29 15 0 0,0 0 1 0 0,1 0 0 0 0,0-1-1 0 0,0 0 1 0 0,1 0 0 0 0,9 8-1 0 0,-13-13 34 0 0,-7-10 34 0 0,-25-32-138 0 0,-2 1 1 0 0,-1 1-1 0 0,-48-43 0 0 0,-5-6 1 0 0,36 30 9 0 0,44 51-2 0 0,33 39-39 0 0,353 389 537 0 0,-252-295-427 0 0,-116-119 8 0 0,-13-16 68 0 0,-20-25-39 0 0,-290-336-260 0 0,137 172 116 0 0,160 181 76 0 0,10 12 13 0 0,0 0 0 0 0,0 0 1 0 0,-1 0-1 0 0,1 1 1 0 0,-1-1-1 0 0,0 1 0 0 0,0 0 1 0 0,0 0-1 0 0,0 1 0 0 0,-5-4 1 0 0,21 41-279 0 0,29 35 475 0 0,83 109 0 0 0,73 61 75 0 0,3-33-235 0 0,-196-204 43 0 0,-6-6-32 0 0,-15-16-29 0 0,-28-29-103 0 0,-450-487-389 0 0,476 512 423 0 0,2 0 0 0 0,-17-28-1 0 0,29 42 41 0 0,1 0 0 0 0,0 0-1 0 0,0 0 1 0 0,1 0-1 0 0,1-1 1 0 0,-1 1-1 0 0,1-1 1 0 0,1 0-1 0 0,-1-17 1 0 0,2 26 15 0 0,1 0 1 0 0,-1 0-1 0 0,1 0 1 0 0,-1 0-1 0 0,1 1 0 0 0,-1-1 1 0 0,1 0-1 0 0,-1 1 1 0 0,1-1-1 0 0,0 0 1 0 0,0 1-1 0 0,-1-1 0 0 0,1 1 1 0 0,0-1-1 0 0,0 1 1 0 0,-1-1-1 0 0,1 1 0 0 0,0-1 1 0 0,0 1-1 0 0,0 0 1 0 0,0 0-1 0 0,0-1 0 0 0,0 1 1 0 0,0 0-1 0 0,0 0 1 0 0,0 0-1 0 0,-1 0 0 0 0,3 0 1 0 0,34-1-3 0 0,-31 2 0 0 0,80-1-9 0 0,-82-2-7 0 0,27-27 23 0 0,-23 21-1 0 0,1 0-1 0 0,-1 1 1 0 0,1 0 0 0 0,10-6 0 0 0,-15 7-42 0 0,-14 2-22 0 0,-37 0-95 0 0,32 4 118 0 0,1 1-1 0 0,-1 0 1 0 0,0 1-1 0 0,0 1 1 0 0,-19 5-1 0 0,21-1 65 0 0,0 1 0 0 0,1 1 0 0 0,-1 0-1 0 0,-13 13 1 0 0,6-5 71 0 0,19-16-90 0 0,-1 0 0 0 0,1 0 0 0 0,0 0 0 0 0,0 0 0 0 0,-1 0 0 0 0,1 0 0 0 0,0 1 0 0 0,0-1 0 0 0,0 0 0 0 0,0 1 0 0 0,1-1 0 0 0,-1 0-1 0 0,0 1 1 0 0,1-1 0 0 0,-1 1 0 0 0,0 0 0 0 0,1-1 0 0 0,0 1 0 0 0,-1-1 0 0 0,1 1 0 0 0,0 0 0 0 0,0-1 0 0 0,0 3 0 0 0,-3 19 36 0 0,10-23-52 0 0,-6 0 7 0 0,6 0-1 0 0,-1 1 0 0 0,0-1 0 0 0,1-1 0 0 0,-1 1 0 0 0,0-1 0 0 0,1 0 0 0 0,-1 0 0 0 0,0-1 0 0 0,0 0 0 0 0,0 0 0 0 0,0 0 0 0 0,0-1 0 0 0,-1 0 0 0 0,1 0 0 0 0,-1-1 0 0 0,8-5 0 0 0,36-39-246 0 0,73-89 0 0 0,-114 121 230 0 0,-14 10-20 0 0,-25 9-47 0 0,9 6 134 0 0,0 1 0 0 0,1 1 0 0 0,1 1 0 0 0,-23 17 0 0 0,19-13 31 0 0,2-1-25 0 0,0 1 0 0 0,1 1 0 0 0,0 1 0 0 0,-30 34 0 0 0,48-47-57 0 0,1-1-1 0 0,-1 1 1 0 0,1 0 0 0 0,0 0-1 0 0,0 0 1 0 0,0 0 0 0 0,1 0-1 0 0,0 0 1 0 0,0 1-1 0 0,0-1 1 0 0,1 0 0 0 0,-1 1-1 0 0,1-1 1 0 0,2 10 0 0 0,-2 1-126 0 0,40-17-232 0 0,-31-2 365 0 0,-1 0 0 0 0,0 0 0 0 0,0 0 0 0 0,0-1 1 0 0,0 0-1 0 0,-1 0 0 0 0,0-1 0 0 0,0 0 0 0 0,0-1 0 0 0,10-9 0 0 0,-16 14-50 0 0,-1 3 38 0 0,-1 0-1 0 0,0 0 1 0 0,0 0 0 0 0,1 0-1 0 0,-2 0 1 0 0,1-1 0 0 0,0 1 0 0 0,0 0-1 0 0,0-1 1 0 0,-1 1 0 0 0,1 0 0 0 0,-1-1-1 0 0,1 0 1 0 0,-1 1 0 0 0,-2 0 0 0 0,-4 6 32 0 0,-6 8 15 0 0,-4 4 75 0 0,1 0 0 0 0,-19 30 0 0 0,32-43-93 0 0,-1 1 0 0 0,2 0 0 0 0,-1 0 0 0 0,1 0 0 0 0,0 1 0 0 0,1-1 0 0 0,0 1 0 0 0,0 0 0 0 0,1-1 0 0 0,-1 17 0 0 0,1-17-14 0 0,1-7-8 0 0,0-1-1 0 0,0 1 0 0 0,0-1 1 0 0,-1 1-1 0 0,1 0 0 0 0,0-1 1 0 0,0 1-1 0 0,0-1 0 0 0,0 1 1 0 0,0 0-1 0 0,0-1 0 0 0,0 1 0 0 0,0-1 1 0 0,0 1-1 0 0,0 0 0 0 0,1-1 1 0 0,-1 1-1 0 0,0-1 0 0 0,0 1 1 0 0,0-1-1 0 0,1 1 0 0 0,-1-1 1 0 0,0 1-1 0 0,1-1 0 0 0,-1 1 1 0 0,0-1-1 0 0,1 1 0 0 0,-1-1 1 0 0,1 1-1 0 0,-1-1 0 0 0,1 1 1 0 0,-1-1-1 0 0,1 0 0 0 0,-1 0 1 0 0,1 1-1 0 0,-1-1 0 0 0,1 0 1 0 0,-1 0-1 0 0,1 1 0 0 0,0-1 1 0 0,-1 0-1 0 0,1 0 0 0 0,-1 0 1 0 0,1 0-1 0 0,0 0 0 0 0,-1 0 1 0 0,1 0-1 0 0,-1 0 0 0 0,1 0 1 0 0,0 0-1 0 0,0 0 0 0 0,9 0 2 0 0,0 1 0 0 0,0-1-1 0 0,-1-1 1 0 0,1 0 0 0 0,0 0 0 0 0,-1-1-1 0 0,1 0 1 0 0,-1-1 0 0 0,0 0-1 0 0,1 0 1 0 0,-1-1 0 0 0,-1 0 0 0 0,1-1-1 0 0,9-6 1 0 0,165-133-329 0 0,-175 138 301 0 0,-7 6-29 0 0,-2 3-24 0 0,-7 11 102 0 0,0 0 0 0 0,0-1 0 0 0,-1 0 0 0 0,-14 14 0 0 0,16-20-5 0 0,1 0-1 0 0,-1 1 1 0 0,1 0 0 0 0,1-1-1 0 0,0 2 1 0 0,0-1 0 0 0,0 1-1 0 0,1-1 1 0 0,0 1 0 0 0,1 1-1 0 0,0-1 1 0 0,0 0 0 0 0,1 1 0 0 0,-2 16-1 0 0,4-25-16 0 0,0-1-1 0 0,0 1 0 0 0,0-1 0 0 0,1 1 0 0 0,-1 0 1 0 0,0-1-1 0 0,0 1 0 0 0,0-1 0 0 0,0 1 1 0 0,0-1-1 0 0,1 1 0 0 0,-1-1 0 0 0,0 1 0 0 0,1-1 1 0 0,-1 1-1 0 0,0-1 0 0 0,1 1 0 0 0,-1-1 1 0 0,0 1-1 0 0,1-1 0 0 0,-1 0 0 0 0,1 1 0 0 0,-1-1 1 0 0,1 0-1 0 0,-1 1 0 0 0,1-1 0 0 0,-1 0 1 0 0,1 0-1 0 0,-1 0 0 0 0,1 1 0 0 0,-1-1 0 0 0,1 0 1 0 0,0 0-1 0 0,24 0-55 0 0,-12-1 26 0 0,3 1 5 0 0,2 1 7 0 0,0-1-1 0 0,0 0 1 0 0,0-2-1 0 0,0 0 0 0 0,0-1 1 0 0,0 0-1 0 0,32-13 1 0 0,-45 14 10 0 0,18-2-88 0 0,-23 29-134 0 0,-4-11 257 0 0,1 0 0 0 0,-2-1-1 0 0,0 1 1 0 0,0-1 0 0 0,-2 0-1 0 0,1-1 1 0 0,-14 19 0 0 0,17-26-20 0 0,0 1 0 0 0,0-1 0 0 0,1 1 1 0 0,-1 0-1 0 0,1-1 0 0 0,1 1 0 0 0,-1 0 1 0 0,1 0-1 0 0,0 0 0 0 0,1 0 0 0 0,-1 1 1 0 0,1-1-1 0 0,1 8 0 0 0,-1-13-7 0 0,0 0-1 0 0,0-1 0 0 0,0 1-1 0 0,0 0 1 0 0,0 0 0 0 0,0 0-1 0 0,1 0 1 0 0,-1-1 0 0 0,0 1 0 0 0,1 0-1 0 0,-1 0 1 0 0,0-1 0 0 0,1 1-1 0 0,-1 0 1 0 0,1 0 0 0 0,-1-1 0 0 0,1 1-1 0 0,-1-1 1 0 0,1 1 0 0 0,-1 0 0 0 0,1-1-1 0 0,0 1 1 0 0,-1-1 0 0 0,1 1-1 0 0,0-1 1 0 0,0 0 0 0 0,-1 1 0 0 0,1-1-1 0 0,0 0 1 0 0,0 1 0 0 0,0-1-1 0 0,-1 0 1 0 0,2 0 0 0 0,31 1-61 0 0,-23-1 54 0 0,-9 0 8 0 0,22 0-32 0 0,0 0 0 0 0,-1-1 0 0 0,1-1 0 0 0,0-1 0 0 0,-1-1 0 0 0,23-8 0 0 0,-26 5-36 0 0,1 1 1 0 0,0 1-1 0 0,0 0 1 0 0,0 2-1 0 0,34-2 0 0 0,-53 7 39 0 0,-1 0 0 0 0,0 1-1 0 0,0-1 1 0 0,0 0 0 0 0,0 1-1 0 0,0-1 1 0 0,0 0 0 0 0,-1 1-1 0 0,1-1 1 0 0,-2 3 0 0 0,-2 6 78 0 0,-1-1 1 0 0,0 0-1 0 0,-1 0 1 0 0,0-1-1 0 0,-1 1 1 0 0,1-1-1 0 0,-2-1 1 0 0,-9 9-1 0 0,-29 41 317 0 0,43-53-343 0 0,0-1-1 0 0,0 1 1 0 0,1 0 0 0 0,0 0-1 0 0,0 0 1 0 0,0 0 0 0 0,1 0-1 0 0,0 0 1 0 0,0 0 0 0 0,0 1-1 0 0,0 5 1 0 0,1-10-27 0 0,1 0 0 0 0,-1 0 1 0 0,0-1-1 0 0,1 1 0 0 0,-1 0 1 0 0,1-1-1 0 0,-1 1 0 0 0,1 0 1 0 0,-1-1-1 0 0,1 1 0 0 0,-1-1 1 0 0,1 1-1 0 0,-1-1 0 0 0,1 1 1 0 0,0-1-1 0 0,-1 1 0 0 0,1-1 1 0 0,0 0-1 0 0,-1 1 0 0 0,1-1 1 0 0,0 0-1 0 0,0 0 0 0 0,-1 1 1 0 0,1-1-1 0 0,0 0 0 0 0,0 0 0 0 0,-1 0 1 0 0,1 0-1 0 0,0 0 0 0 0,1 0 1 0 0,32 0-7 0 0,-25 0 6 0 0,58 0-422 0 0,121-16 1 0 0,-187 15 415 0 0,0 1 0 0 0,0 0 0 0 0,0-1 0 0 0,1 1 0 0 0,-1 0 0 0 0,0 0 0 0 0,0-1 0 0 0,0 1 0 0 0,1 0 0 0 0,-1 0 0 0 0,0 0 0 0 0,0 1 0 0 0,0-1 0 0 0,1 0 0 0 0,-1 0 0 0 0,0 1 0 0 0,0-1 0 0 0,0 0 0 0 0,0 1 1 0 0,0-1-1 0 0,0 1 0 0 0,0 0 0 0 0,0-1 0 0 0,2 2 0 0 0,-3-1 15 0 0,0 1 0 0 0,0-1 0 0 0,1 0 0 0 0,-1 0 0 0 0,0 0 0 0 0,0 0 0 0 0,-1 0 0 0 0,1 1 0 0 0,0-1 0 0 0,0 0 0 0 0,0 0 0 0 0,-1 0 0 0 0,1 0 0 0 0,-1 0 0 0 0,1 0 0 0 0,-1 0 0 0 0,1 0 0 0 0,-1 0 0 0 0,-1 2 0 0 0,-4 6 107 0 0,-1 0 1 0 0,0 0 0 0 0,-15 13-1 0 0,19-19-107 0 0,0-1-1 0 0,0 1 1 0 0,0 0-1 0 0,0 0 1 0 0,1 0 0 0 0,-1 0-1 0 0,1 0 1 0 0,-1 1-1 0 0,1-1 1 0 0,0 1-1 0 0,1 0 1 0 0,-1-1 0 0 0,1 1-1 0 0,-1 0 1 0 0,1 0-1 0 0,0 0 1 0 0,1 0 0 0 0,-1 0-1 0 0,1 0 1 0 0,-1 4-1 0 0,1-6-1394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2097 0 0,'0'0'-528'0'0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145 458 5442 0 0,'39'-261'393'0'0,"-37"250"-346"0"0,-1 0 0 0 0,0 0 1 0 0,-1 0-1 0 0,-2-13 0 0 0,2 23-29 0 0,0-1 0 0 0,0 1 0 0 0,-1 0 0 0 0,1 0 0 0 0,0 0 0 0 0,-1 0 0 0 0,1 0 0 0 0,-1 0-1 0 0,1 0 1 0 0,-1 0 0 0 0,0 0 0 0 0,1 0 0 0 0,-1 1 0 0 0,0-1 0 0 0,0 0 0 0 0,0 0 0 0 0,0 0 0 0 0,-1 0 0 0 0,-7-7 202 0 0,-28-57 1365 0 0,34 50 1925 0 0,3 15-3501 0 0,0 0-1 0 0,0 0 1 0 0,1-1-1 0 0,-1 1 0 0 0,0 0 1 0 0,0 0-1 0 0,0-1 0 0 0,0 1 1 0 0,0 0-1 0 0,0 0 0 0 0,0-1 1 0 0,0 1-1 0 0,0 0 0 0 0,0 0 1 0 0,0-1-1 0 0,0 1 1 0 0,0 0-1 0 0,0 0 0 0 0,-1-1 1 0 0,1 1-1 0 0,0 0 0 0 0,0 0 1 0 0,0 0-1 0 0,0-1 0 0 0,0 1 1 0 0,0 0-1 0 0,-1 0 1 0 0,1 0-1 0 0,0-1 0 0 0,0 1 1 0 0,0 0-1 0 0,-1 0 0 0 0,1 0 1 0 0,0 0-1 0 0,0-1 0 0 0,0 1 1 0 0,-1 0-1 0 0,1 0 1 0 0,0 0-1 0 0,0 0 0 0 0,-1 0 1 0 0,1 0-1 0 0,0 0 0 0 0,0 0 1 0 0,-1 0-1 0 0,1 0 0 0 0,0 0 1 0 0,0 0-1 0 0,-1 0 0 0 0,1 0 1 0 0,0 0-1 0 0,0 0 1 0 0,-1 0-1 0 0,1 0-8 0 0,1 0 1 0 0,-1 0-1 0 0,0-1 0 0 0,0 1 1 0 0,1 0-1 0 0,-1 0 1 0 0,0 0-1 0 0,0-1 0 0 0,0 1 1 0 0,1 0-1 0 0,-1 0 1 0 0,0-1-1 0 0,0 1 0 0 0,0 0 1 0 0,0 0-1 0 0,0-1 0 0 0,1 1 1 0 0,-1 0-1 0 0,0-1 1 0 0,0 1-1 0 0,0 0 0 0 0,0-1 1 0 0,0 1-1 0 0,0 0 1 0 0,0 0-1 0 0,0-1 0 0 0,0 1 1 0 0,0 0-1 0 0,0-1 1 0 0,0 1-1 0 0,0 0 0 0 0,-1-1 1 0 0,1 1-1 0 0,0 0 0 0 0,0 0 1 0 0,0-1-1 0 0,0 1 1 0 0,0 0-1 0 0,-1 0 0 0 0,1-1 1 0 0,0 1-1 0 0,0 0 1 0 0,0 0-1 0 0,-1-1 0 0 0,1 1 1 0 0,0 0-1 0 0,0 0 1 0 0,-1 0-1 0 0,1 0 0 0 0,0-1 1 0 0,0 1-1 0 0,-1 0 0 0 0,1 0 1 0 0,-1 0-1 0 0,-10 0 2447 0 0,-63 0-2466 0 0,72 0 595 0 0,-8 0-539 0 0,-5-1 75 0 0,15 2-100 0 0,0-1 1 0 0,-1 0-1 0 0,1 0 0 0 0,0 0 1 0 0,0 0-1 0 0,-1 1 1 0 0,1-1-1 0 0,0 0 0 0 0,0 0 1 0 0,0 1-1 0 0,-1-1 0 0 0,1 0 1 0 0,0 0-1 0 0,0 1 0 0 0,0-1 1 0 0,0 0-1 0 0,0 1 1 0 0,0-1-1 0 0,0 0 0 0 0,-1 1 1 0 0,1-1-1 0 0,0 0 0 0 0,0 0 1 0 0,0 1-1 0 0,0-1 1 0 0,0 0-1 0 0,0 1 0 0 0,0-1 1 0 0,1 0-1 0 0,-1 1 0 0 0,0-1 1 0 0,0 0-1 0 0,0 0 1 0 0,0 1-1 0 0,0-1 0 0 0,0 0 1 0 0,0 1-1 0 0,1-1 0 0 0,-1 0 1 0 0,0 0-1 0 0,0 1 0 0 0,0-1 1 0 0,1 0-1 0 0,-1 0 1 0 0,1 1-1 0 0,13 20 94 0 0,2-1 1 0 0,0 0-1 0 0,2-1 1 0 0,0-1-1 0 0,33 26 1 0 0,-10-8 17 0 0,651 646 1290 0 0,-653-642-1349 0 0,-13-14-9 0 0,38 48-1 0 0,-50-59-41 0 0,-11-13-11 0 0,0 1-1 0 0,0-1 0 0 0,0 1 1 0 0,-1 0-1 0 0,1 0 1 0 0,-1 0-1 0 0,1 0 0 0 0,-1 0 1 0 0,0 0-1 0 0,-1 1 1 0 0,1-1-1 0 0,1 6 0 0 0,-3-9 193 0 0,-21-1-491 0 0,18-1 218 0 0,0 1 0 0 0,0-1 0 0 0,1 0 0 0 0,-1 1 0 0 0,0-1 0 0 0,1-1 0 0 0,-1 1 0 0 0,1 0 0 0 0,-1-1 0 0 0,-2-3 0 0 0,-21-19-835 0 0,2 13 77 0 0,-3 0-1675 0 0,12 0-4878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3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950 721 5571 0 0,'0'0'2537'0'0,"-1"-26"-96"0"0,-8 25-2156 0 0,-1-1 0 0 0,1 1 0 0 0,-1 1 0 0 0,1 0 0 0 0,0 0 0 0 0,-12 2 0 0 0,-7 0-87 0 0,14-2-93 0 0,0 2-1 0 0,0 0 1 0 0,1 0 0 0 0,-1 1 0 0 0,1 1-1 0 0,0 0 1 0 0,0 1 0 0 0,0 1 0 0 0,0 0 0 0 0,1 0-1 0 0,-13 10 1 0 0,-13 11 259 0 0,-65 60 1 0 0,89-74-300 0 0,9-9-65 0 0,0 0 0 0 0,0 0 0 0 0,0 1 0 0 0,1 0 0 0 0,-1 0 0 0 0,1 0 0 0 0,0 0 0 0 0,1 1 0 0 0,0 0 0 0 0,-1 0 0 0 0,2 0 0 0 0,-1 0 0 0 0,1 0 0 0 0,0 0 0 0 0,0 1 0 0 0,-1 8 0 0 0,35-16-301 0 0,-21-2 242 0 0,-1 0-1 0 0,0 0 1 0 0,0-1 0 0 0,0-1-1 0 0,0 0 1 0 0,-1 0 0 0 0,1 0-1 0 0,14-14 1 0 0,73-67-254 0 0,-32 26-41 0 0,-48 46 251 0 0,-5 5 62 0 0,0-1 0 0 0,0 0 0 0 0,-1-1 0 0 0,0 0 1 0 0,-1-1-1 0 0,12-17 0 0 0,-23 29 47 0 0,1-1 0 0 0,0 1 1 0 0,0 0-1 0 0,0-1 0 0 0,-1 1 1 0 0,1-1-1 0 0,0 1 0 0 0,0 0 1 0 0,-1-1-1 0 0,1 1 0 0 0,0 0 0 0 0,-1-1 1 0 0,1 1-1 0 0,-1 0 0 0 0,1 0 1 0 0,0 0-1 0 0,-1-1 0 0 0,1 1 0 0 0,-1 0 1 0 0,1 0-1 0 0,0 0 0 0 0,-1 0 1 0 0,1 0-1 0 0,-1-1 0 0 0,1 1 0 0 0,-1 0 1 0 0,1 0-1 0 0,-1 0 0 0 0,1 0 1 0 0,0 0-1 0 0,-1 0 0 0 0,1 1 0 0 0,-1-1 1 0 0,1 0-1 0 0,-1 0 0 0 0,0 0 1 0 0,-21 3 152 0 0,7 3-143 0 0,2 1 0 0 0,-1 1 0 0 0,1 0 0 0 0,0 1 0 0 0,1 0 0 0 0,0 1 0 0 0,-21 22 0 0 0,31-30-14 0 0,-2 2 8 0 0,0 0-1 0 0,1 0 0 0 0,-1 0 0 0 0,1 0 0 0 0,0 0 1 0 0,-4 9-1 0 0,7-12-9 0 0,1-17-128 0 0,15-36-60 0 0,-11 38 136 0 0,-1 0 0 0 0,0 0 1 0 0,-1 0-1 0 0,-1 0 0 0 0,1-17 0 0 0,-24 29-7 0 0,8 1 109 0 0,-1 1 0 0 0,1 1 0 0 0,-1 1 0 0 0,1-1 0 0 0,-1 2 0 0 0,1 0 0 0 0,0 1 0 0 0,0 0 0 0 0,0 1 0 0 0,1 0 0 0 0,-1 1 0 0 0,1 0 0 0 0,1 1 0 0 0,-17 13 0 0 0,-48 32 614 0 0,76-52-666 0 0,0 0-1 0 0,0 0 1 0 0,0 0-1 0 0,0 0 1 0 0,1 0-1 0 0,-1 0 1 0 0,0 0-1 0 0,0 0 1 0 0,0 0-1 0 0,0 0 1 0 0,0 0-1 0 0,0 1 1 0 0,0-1-1 0 0,0 0 1 0 0,0 0-1 0 0,0 0 1 0 0,0 0-1 0 0,0 0 1 0 0,0 0-1 0 0,0 0 1 0 0,0 0-1 0 0,0 1 1 0 0,0-1-1 0 0,0 0 1 0 0,0 0-1 0 0,0 0 1 0 0,0 0-1 0 0,0 0 1 0 0,0 0-1 0 0,0 0 1 0 0,0 1-1 0 0,0-1 1 0 0,0 0-1 0 0,0 0 1 0 0,0 0-1 0 0,0 0 1 0 0,0 0-1 0 0,0 0 1 0 0,0 0-1 0 0,0 0 1 0 0,0 0-1 0 0,0 1 1 0 0,0-1-1 0 0,0 0 1 0 0,-1 0-1 0 0,1 0 1 0 0,0 0-1 0 0,0 0 1 0 0,0 0-1 0 0,0 0 1 0 0,0 0-1 0 0,0 0 1 0 0,0 0-1 0 0,0 0 1 0 0,-1 0-1 0 0,1 0 1 0 0,12-1-115 0 0,0-4 64 0 0,-1 0 0 0 0,1 0 0 0 0,-1-1 0 0 0,-1-1 0 0 0,1 0 0 0 0,-1 0 0 0 0,0-1-1 0 0,16-17 1 0 0,68-80-429 0 0,-87 95 432 0 0,0 0-1 0 0,0-1 1 0 0,-1 1 0 0 0,-1-1 0 0 0,6-13-1 0 0,-6 12 35 0 0,-4 11 16 0 0,0-3 8 0 0,-9 2-29 0 0,-3 2 60 0 0,1 0-1 0 0,0 1 0 0 0,-1 0 1 0 0,1 0-1 0 0,0 1 0 0 0,0 1 1 0 0,0-1-1 0 0,0 2 1 0 0,0-1-1 0 0,1 2 0 0 0,-1-1 1 0 0,-8 7-1 0 0,-10 7 165 0 0,0 2 0 0 0,2 1-1 0 0,0 2 1 0 0,-26 29 0 0 0,51-52-201 0 0,0 1 1 0 0,1 0 0 0 0,-1 0-1 0 0,0 0 1 0 0,0 0-1 0 0,0 0 1 0 0,1 0 0 0 0,-1 0-1 0 0,1 0 1 0 0,-1 1-1 0 0,1-1 1 0 0,-1 0 0 0 0,1 0-1 0 0,-1 0 1 0 0,1 1-1 0 0,0-1 1 0 0,0 0 0 0 0,0 0-1 0 0,0 1 1 0 0,0-1-1 0 0,0 0 1 0 0,0 0 0 0 0,0 2-1 0 0,1-2-8 0 0,0 0-1 0 0,-1-1 0 0 0,1 1 1 0 0,0 0-1 0 0,0 0 0 0 0,0-1 1 0 0,0 1-1 0 0,0 0 1 0 0,0-1-1 0 0,0 1 0 0 0,0-1 1 0 0,0 0-1 0 0,0 1 0 0 0,0-1 1 0 0,0 0-1 0 0,0 1 1 0 0,0-1-1 0 0,0 0 0 0 0,0 0 1 0 0,2 0-1 0 0,4 0-37 0 0,1 0 1 0 0,-1 0-1 0 0,0-1 1 0 0,1 0-1 0 0,-1 0 1 0 0,10-4-1 0 0,-3-1-21 0 0,0-1 0 0 0,0-1 0 0 0,-1 0-1 0 0,0 0 1 0 0,-1-2 0 0 0,0 0 0 0 0,0 0 0 0 0,19-23-1 0 0,-26 28 44 0 0,-1 1 3 0 0,1-1 1 0 0,-1 1-1 0 0,-1-1 1 0 0,1 0-1 0 0,-1 1 1 0 0,1-2 0 0 0,-1 1-1 0 0,-1 0 1 0 0,1-1-1 0 0,-1 1 1 0 0,0-1 0 0 0,0 0-1 0 0,-1 1 1 0 0,1-1-1 0 0,-1-6 1 0 0,-23 10-46 0 0,10 2 77 0 0,1 1 0 0 0,-1 1 0 0 0,1 0 0 0 0,-1 0 0 0 0,1 1 0 0 0,0 1 0 0 0,0 0 0 0 0,-20 11 0 0 0,12-5 30 0 0,0 2-1 0 0,0 1 1 0 0,-30 27 0 0 0,48-39-126 0 0,2-6-191 0 0,0 1 224 0 0,0-1 0 0 0,1 0 0 0 0,0 0 1 0 0,0 1-1 0 0,0-1 0 0 0,0 1 0 0 0,1 0 0 0 0,-1-1 0 0 0,1 1 0 0 0,0 0 0 0 0,6-5 0 0 0,11-19-80 0 0,-17 18 132 0 0,0 1-1 0 0,0-1 1 0 0,-1 0-1 0 0,-1 0 1 0 0,1 0-1 0 0,-2-19 1 0 0,-3 28 15 0 0,-1-1 0 0 0,0 1-1 0 0,0 0 1 0 0,0 1 0 0 0,0-1 0 0 0,0 1 0 0 0,0-1 0 0 0,0 1 0 0 0,0 0 0 0 0,-7 2-1 0 0,3-2 58 0 0,7 0-63 0 0,-5-1 32 0 0,0 1-1 0 0,-1 0 1 0 0,1 0 0 0 0,0 0-1 0 0,0 1 1 0 0,0 0-1 0 0,0 0 1 0 0,-1 0 0 0 0,1 1-1 0 0,1 0 1 0 0,-1 0 0 0 0,0 1-1 0 0,1-1 1 0 0,-1 1 0 0 0,-7 6-1 0 0,11-70-914 0 0,1 60 880 0 0,1 0 0 0 0,-1 0-1 0 0,1 1 1 0 0,-1-1 0 0 0,0 0 0 0 0,0 1 0 0 0,1-1-1 0 0,-1 1 1 0 0,0-1 0 0 0,0 1 0 0 0,0-1 0 0 0,1 1 0 0 0,-1-1-1 0 0,0 1 1 0 0,0 0 0 0 0,0-1 0 0 0,0 1 0 0 0,0 0-1 0 0,0 0 1 0 0,0 0 0 0 0,0 0 0 0 0,0 0 0 0 0,0 0 0 0 0,0 0-1 0 0,0 0 1 0 0,0 0 0 0 0,0 0 0 0 0,-1 1 0 0 0,-58-1 373 0 0,59 0-338 0 0,11-188-2279 0 0,-11 187 2247 0 0,0-1 0 0 0,0 1 0 0 0,-1 0 0 0 0,1 0-1 0 0,0-1 1 0 0,0 1 0 0 0,0 0 0 0 0,-1 0 0 0 0,1 1 0 0 0,-1-1-1 0 0,1 0 1 0 0,0 0 0 0 0,-1 1 0 0 0,0-1 0 0 0,1 0 0 0 0,-1 1-1 0 0,1 0 1 0 0,-1-1 0 0 0,0 1 0 0 0,1 0 0 0 0,-1 0 0 0 0,1 0-1 0 0,-1 0 1 0 0,0 0 0 0 0,1 0 0 0 0,-3 1 0 0 0,-51 3 521 0 0,51-1-515 0 0,-1-1 1 0 0,0 1 0 0 0,1 0-1 0 0,-1 1 1 0 0,1-1-1 0 0,0 1 1 0 0,0 0 0 0 0,0 0-1 0 0,1 0 1 0 0,-1 0 0 0 0,1 1-1 0 0,0-1 1 0 0,1 1 0 0 0,-1 0-1 0 0,1 0 1 0 0,0 0 0 0 0,0 0-1 0 0,0 0 1 0 0,1 0 0 0 0,-2 8-1 0 0,8-16-259 0 0,1 0 182 0 0,0-1 1 0 0,-1 0 0 0 0,1-1-1 0 0,-1 1 1 0 0,0-1-1 0 0,0 0 1 0 0,-1-1 0 0 0,1 1-1 0 0,4-9 1 0 0,38-65-182 0 0,-40 66 265 0 0,-6 9-21 0 0,1 0 0 0 0,0 0 0 0 0,-1 0 0 0 0,0 0 0 0 0,1 0 0 0 0,-2 0 1 0 0,1-1-1 0 0,0 1 0 0 0,-1 0 0 0 0,0-6 0 0 0,-13 9 328 0 0,8 2-297 0 0,1 0 0 0 0,0 0 1 0 0,-1 1-1 0 0,1 0 0 0 0,0 0 0 0 0,0 0 0 0 0,0 0 1 0 0,0 1-1 0 0,0-1 0 0 0,0 1 0 0 0,1 0 1 0 0,0 0-1 0 0,-1 1 0 0 0,1-1 0 0 0,0 1 0 0 0,1-1 1 0 0,-4 5-1 0 0,-45 73 241 0 0,45-71-242 0 0,4-7-35 0 0,0 0-1 0 0,0 0 0 0 0,0 1 0 0 0,1-1 0 0 0,-1 0 1 0 0,1 1-1 0 0,0-1 0 0 0,-1 6 0 0 0,2-9-130 0 0,21-17-369 0 0,-2-4 155 0 0,29-43-1 0 0,-43 56 377 0 0,0 1-1 0 0,-1-1 1 0 0,0 0-1 0 0,0 0 1 0 0,-1 0-1 0 0,0-1 1 0 0,0 1-1 0 0,-1-1 1 0 0,0 0-1 0 0,1-12 1 0 0,-16 20 694 0 0,5 1-650 0 0,1 1 0 0 0,-1 0 0 0 0,0 1 0 0 0,1 0 1 0 0,-1 0-1 0 0,1 0 0 0 0,0 1 0 0 0,0 0 0 0 0,0 1 0 0 0,0-1 1 0 0,0 1-1 0 0,1 1 0 0 0,-10 7 0 0 0,12-9-202 0 0,3-6-569 0 0,9-16-748 0 0,25-28-1481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3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1073 1 6259 0 0,'0'0'3332'0'0,"-35"16"-2902"0"0,-119 59-28 0 0,61-24 368 0 0,-128 91 0 0 0,-42 66 239 0 0,255-201-988 0 0,-61 51 211 0 0,-109 119 0 0 0,172-171-227 0 0,0 1 0 0 0,1 0 1 0 0,0-1-1 0 0,0 2 1 0 0,0-1-1 0 0,1 0 0 0 0,0 1 1 0 0,1 0-1 0 0,-5 15 0 0 0,7-22-24 0 0,1-1 0 0 0,0 1 0 0 0,0-1 0 0 0,0 1 0 0 0,0-1 0 0 0,0 1 0 0 0,0-1 0 0 0,0 1 0 0 0,0 0-1 0 0,0-1 1 0 0,0 1 0 0 0,0-1 0 0 0,1 1 0 0 0,-1-1 0 0 0,0 1 0 0 0,0-1 0 0 0,0 0 0 0 0,1 1 0 0 0,-1-1 0 0 0,0 1 0 0 0,1-1 0 0 0,-1 1 0 0 0,0-1 0 0 0,1 0-1 0 0,-1 1 1 0 0,0-1 0 0 0,1 0 0 0 0,-1 1 0 0 0,1-1 0 0 0,-1 0 0 0 0,1 0 0 0 0,-1 1 0 0 0,0-1 0 0 0,1 0 0 0 0,0 0 0 0 0,25 2-605 0 0,27-16-616 0 0,-38 5 633 0 0,-1-1 0 0 0,0 0 0 0 0,18-17 0 0 0,-32 27 591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3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957 0 1825 0 0,'0'0'7329'0'0,"-8"11"-7012"0"0,-32 39 182 0 0,-1-2 1 0 0,-53 46-1 0 0,-115 89 744 0 0,125-111-884 0 0,-21 19-83 0 0,-228 208 14 0 0,327-294-319 0 0,0 1 1 0 0,1 0-1 0 0,-1 0 0 0 0,1 1 1 0 0,1-1-1 0 0,-6 11 1 0 0,11-16-83 0 0,0-1 0 0 0,0 0 0 0 0,0 1 0 0 0,0-1 0 0 0,0 1 0 0 0,0-1 1 0 0,0 0-1 0 0,0 0 0 0 0,0 0 0 0 0,0 0 0 0 0,0 0 0 0 0,0 0 1 0 0,0 0-1 0 0,0 0 0 0 0,0 0 0 0 0,1 0 0 0 0,-1 0 0 0 0,0-1 0 0 0,1 0 1 0 0,47-16-1643 0 0,23-29-1163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3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7571 0 0,'0'0'2274'0'0,"-233"250"-1762"0"0,195-201-368 0 0,9-10-32 0 0,0-4 0 0 0,9-8-64 0 0,20-18 16 0 0,39-9-1409 0 0,9-40-47 0 0,20-8-1794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3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4914 0 0,'290'132'2177'0'0,"-358"-62"-1440"0"0,10 5 447 0 0,-19-1-223 0 0,9 1-257 0 0,0-5-304 0 0,20-8-256 0 0,0-9-112 0 0,28-23-16 0 0,1-8-48 0 0,19-17-400 0 0,19-10-3090 0 0,30-43-1456 0 0</inkml:trace>
  <inkml:trace contextRef="#ctx0" brushRef="#br0" timeOffset="1">397 404 8132 0 0,'0'0'896'0'0,"-232"220"-320"0"0,164-150-287 0 0,20-17-321 0 0,-1-23-2290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4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 2097 0 0,'0'0'2449'0'0,"-10"2"-1918"0"0,-28 7-37 0 0,28-7 5855 0 0,-3-2-4940 0 0,4 1-1360 0 0,0-1 1 0 0,0 1-1 0 0,-1 1 1 0 0,1 0-1 0 0,0 0 0 0 0,1 1 1 0 0,-1 0-1 0 0,0 0 1 0 0,1 1-1 0 0,0 0 1 0 0,0 0-1 0 0,0 1 0 0 0,0 0 1 0 0,1 1-1 0 0,0 0 1 0 0,0 0-1 0 0,0 0 1 0 0,1 1-1 0 0,0 0 0 0 0,0 0 1 0 0,1 1-1 0 0,0-1 1 0 0,0 1-1 0 0,1 0 1 0 0,0 1-1 0 0,0-1 0 0 0,1 1 1 0 0,0-1-1 0 0,0 1 1 0 0,1 0-1 0 0,0 0 1 0 0,1 0-1 0 0,-1 14 1 0 0,1-1 34 0 0,0 29 102 0 0,2-48-175 0 0,-1 0-1 0 0,0 0 1 0 0,1-1-1 0 0,0 1 0 0 0,-1 0 1 0 0,1 0-1 0 0,0-1 1 0 0,0 1-1 0 0,1-1 0 0 0,-1 1 1 0 0,0-1-1 0 0,1 1 1 0 0,0-1-1 0 0,3 4 0 0 0,3 0 2 0 0,0-1 0 0 0,0 0-1 0 0,1-1 1 0 0,0 1 0 0 0,0-2-1 0 0,0 1 1 0 0,1-1-1 0 0,-1-1 1 0 0,1 0 0 0 0,0 0-1 0 0,15 1 1 0 0,-11-2-14 0 0,1 0-1 0 0,-1-1 1 0 0,0-1-1 0 0,0 0 1 0 0,0-1-1 0 0,0 0 1 0 0,27-9-1 0 0,-26 4 13 0 0,0-1-1 0 0,0-1 0 0 0,-1 0 0 0 0,0-1 1 0 0,21-18-1 0 0,57-63-174 0 0,-83 81 112 0 0,-1 1 1 0 0,0-1-1 0 0,0-1 1 0 0,-1 1-1 0 0,-1-1 0 0 0,8-16 1 0 0,-12 20 27 0 0,1 1 1 0 0,-1-1 0 0 0,0 0-1 0 0,-1 0 1 0 0,0 0-1 0 0,0 0 1 0 0,0 0 0 0 0,-1-1-1 0 0,0 1 1 0 0,0 0-1 0 0,-1 0 1 0 0,-2-9-1 0 0,3 16 25 0 0,0-1-1 0 0,0 0 0 0 0,0 1 0 0 0,0-1 0 0 0,-1 0 0 0 0,1 1 1 0 0,0-1-1 0 0,-1 0 0 0 0,1 1 0 0 0,0-1 0 0 0,-1 1 0 0 0,1-1 1 0 0,-1 1-1 0 0,1-1 0 0 0,-1 1 0 0 0,1-1 0 0 0,-1 1 1 0 0,1-1-1 0 0,-1 1 0 0 0,0-1 0 0 0,1 1 0 0 0,-1 0 0 0 0,0 0 1 0 0,1-1-1 0 0,-1 1 0 0 0,0 0 0 0 0,1 0 0 0 0,-2-1 0 0 0,-17-2 3 0 0,1 1-1 0 0,-1 1 0 0 0,0 0 1 0 0,0 2-1 0 0,1 0 0 0 0,-1 1 1 0 0,-28 6-1 0 0,34-4 33 0 0,0 1 0 0 0,0 1 0 0 0,0 0 0 0 0,1 1 0 0 0,0 0 0 0 0,0 1 0 0 0,1 1 0 0 0,0-1 0 0 0,1 2 1 0 0,-15 15-1 0 0,17-17-12 0 0,2 0 1 0 0,-1 1 0 0 0,1 0 0 0 0,0 0 0 0 0,1 0 0 0 0,0 1 0 0 0,1-1 0 0 0,0 1-1 0 0,0 1 1 0 0,1-1 0 0 0,0 0 0 0 0,1 1 0 0 0,0-1 0 0 0,0 17 0 0 0,2-26-23 0 0,0 0 1 0 0,0 1-1 0 0,0-1 1 0 0,0 0-1 0 0,1 1 0 0 0,-1-1 1 0 0,0 0-1 0 0,1 0 1 0 0,0 1-1 0 0,-1-1 1 0 0,1 0-1 0 0,0 0 1 0 0,-1 0-1 0 0,1 0 0 0 0,0 1 1 0 0,0-1-1 0 0,0 0 1 0 0,0-1-1 0 0,0 1 1 0 0,0 0-1 0 0,0 0 1 0 0,0 0-1 0 0,0-1 1 0 0,0 1-1 0 0,1 0 0 0 0,-1-1 1 0 0,0 1-1 0 0,1-1 1 0 0,-1 1-1 0 0,0-1 1 0 0,3 0-1 0 0,50 3-5 0 0,-38-4 4 0 0,3 1-1 0 0,-2 2-26 0 0,0-2 1 0 0,0-1-1 0 0,0 0 0 0 0,0-1 1 0 0,0 0-1 0 0,0-2 0 0 0,0 0 1 0 0,30-12-1 0 0,-25 5-178 0 0,0-1-1 0 0,36-27 1 0 0,-53 36 152 0 0,0-1 0 0 0,0 1 0 0 0,-1-1 0 0 0,0 0-1 0 0,0 0 1 0 0,0-1 0 0 0,0 1 0 0 0,0-1 0 0 0,-1 0 0 0 0,0 0 0 0 0,0 0 0 0 0,-1 0 0 0 0,1-1 0 0 0,-1 1 0 0 0,0-1 0 0 0,-1 0 0 0 0,1 1 0 0 0,0-8 0 0 0,-2 12 53 0 0,0 1 1 0 0,0-1-1 0 0,0 0 0 0 0,0 1 0 0 0,0-1 1 0 0,-1 0-1 0 0,1 1 0 0 0,0-1 1 0 0,0 0-1 0 0,-1 1 0 0 0,1-1 1 0 0,0 0-1 0 0,-1 1 0 0 0,1-1 1 0 0,-1 1-1 0 0,1-1 0 0 0,-1 1 1 0 0,1-1-1 0 0,-1 1 0 0 0,1-1 1 0 0,-1 1-1 0 0,1-1 0 0 0,-1 1 1 0 0,0 0-1 0 0,1-1 0 0 0,-1 1 1 0 0,0 0-1 0 0,1 0 0 0 0,-1-1 1 0 0,0 1-1 0 0,0 0 0 0 0,-28-2 2 0 0,19 2 7 0 0,-40-2 299 0 0,0 2 0 0 0,-61 9 0 0 0,92-7-202 0 0,1 2 0 0 0,0 0-1 0 0,0 2 1 0 0,1-1 0 0 0,0 2 0 0 0,0 1-1 0 0,0 0 1 0 0,1 1 0 0 0,-24 16-1 0 0,38-24-100 0 0,1 0 0 0 0,0 0 0 0 0,-1 0 0 0 0,1 0-1 0 0,0 0 1 0 0,0 0 0 0 0,0 1 0 0 0,0-1-1 0 0,0 0 1 0 0,0 1 0 0 0,0-1 0 0 0,0 0 0 0 0,0 1-1 0 0,0 1 1 0 0,1-2-3 0 0,0-1 0 0 0,0 1 0 0 0,0-1-1 0 0,0 1 1 0 0,0-1 0 0 0,0 1 0 0 0,1-1-1 0 0,-1 0 1 0 0,0 1 0 0 0,0-1 0 0 0,0 1-1 0 0,1-1 1 0 0,-1 0 0 0 0,0 1 0 0 0,1-1-1 0 0,-1 0 1 0 0,0 1 0 0 0,1-1 0 0 0,-1 0 0 0 0,0 1-1 0 0,1-1 1 0 0,-1 0 0 0 0,1 0 0 0 0,-1 0-1 0 0,0 1 1 0 0,1-1 0 0 0,-1 0 0 0 0,1 0-1 0 0,-1 0 1 0 0,1 0 0 0 0,0 0 0 0 0,52 3-1 0 0,-40-3-2 0 0,19 0-12 0 0,14 1-169 0 0,-1-2 0 0 0,0-2 0 0 0,73-14-1 0 0,-58 1-697 0 0,-1-2 0 0 0,61-28 0 0 0,-154 45 406 0 0,6 2 671 0 0,0 1 0 0 0,0 2 0 0 0,-50 13 0 0 0,-88 35 1127 0 0,41-11-394 0 0,87-28-701 0 0,29-9-211 0 0,0 0-1 0 0,-1-1 1 0 0,1-1 0 0 0,-1 1-1 0 0,-10 0 1 0 0,283-20-2161 0 0,-89-13-2582 0 0,-142 24-362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4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6083 0 0,'0'0'3401'0'0,"0"34"-3198"0"0,0 8-167 0 0,7 52 0 0 0,-7-92-33 0 0,0 0 1 0 0,1 1-1 0 0,-1-1 1 0 0,1 0-1 0 0,0 0 0 0 0,0 0 1 0 0,0 0-1 0 0,0 0 0 0 0,0 0 1 0 0,0 0-1 0 0,0 0 0 0 0,1 0 1 0 0,-1-1-1 0 0,0 1 1 0 0,1 0-1 0 0,0-1 0 0 0,-1 1 1 0 0,1-1-1 0 0,0 0 0 0 0,0 1 1 0 0,0-1-1 0 0,0 0 0 0 0,0 0 1 0 0,4 1-1 0 0,-1-1 16 0 0,1 0 0 0 0,0 0 0 0 0,-1-1 0 0 0,1 1 1 0 0,-1-1-1 0 0,11-2 0 0 0,-3 1-2 0 0,-5 2-32 0 0,-1-2 1 0 0,0 1-1 0 0,1-1 0 0 0,-1 0 1 0 0,0 0-1 0 0,0-1 1 0 0,0 0-1 0 0,0-1 0 0 0,0 1 1 0 0,0-1-1 0 0,11-7 1 0 0,-9 3-59 0 0,0 0 1 0 0,0-1-1 0 0,0-1 1 0 0,-1 1-1 0 0,0-1 0 0 0,8-14 1 0 0,-13 20 68 0 0,0-1 0 0 0,0-1 1 0 0,0 1-1 0 0,0 0 0 0 0,-1-1 0 0 0,1 1 0 0 0,-1-1 1 0 0,0 0-1 0 0,-1 0 0 0 0,1 0 0 0 0,-1 0 0 0 0,0 0 1 0 0,0 0-1 0 0,-1 0 0 0 0,0 0 0 0 0,1-1 0 0 0,-2 1 1 0 0,0-10-1 0 0,0 14 17 0 0,-1 0 1 0 0,1-1 0 0 0,0 1-1 0 0,0 0 1 0 0,-1 0-1 0 0,1 0 1 0 0,-1 0 0 0 0,1 0-1 0 0,-1 0 1 0 0,1 1-1 0 0,-1-1 1 0 0,0 0 0 0 0,1 1-1 0 0,-1-1 1 0 0,0 1-1 0 0,0 0 1 0 0,1 0 0 0 0,-1-1-1 0 0,0 1 1 0 0,0 0-1 0 0,1 0 1 0 0,-1 1 0 0 0,-3-1-1 0 0,-3 0 66 0 0,-14-1 125 0 0,0 0 0 0 0,0 2-1 0 0,0 0 1 0 0,0 1 0 0 0,-25 6-1 0 0,41-6-181 0 0,0 0 0 0 0,0 0 0 0 0,0 0 0 0 0,0 0 0 0 0,0 1 0 0 0,1 0 0 0 0,0 0 0 0 0,-1 1-1 0 0,1-1 1 0 0,0 1 0 0 0,1 0 0 0 0,-1 1 0 0 0,1-1 0 0 0,0 1 0 0 0,0 0 0 0 0,0 0 0 0 0,0 0 0 0 0,1 0-1 0 0,0 1 1 0 0,0-1 0 0 0,1 1 0 0 0,-1 0 0 0 0,-1 7 0 0 0,2-3-14 0 0,1 1 1 0 0,0-1-1 0 0,1 1 0 0 0,0 16 1 0 0,1-5-3 0 0,-1-20-6 0 0,0 0 0 0 0,0 1-1 0 0,1-1 1 0 0,-1 0 0 0 0,0 0 0 0 0,1 0 0 0 0,0 0 0 0 0,-1 0 0 0 0,1 0 0 0 0,0 0-1 0 0,0-1 1 0 0,0 1 0 0 0,0 0 0 0 0,0 0 0 0 0,1-1 0 0 0,-1 1 0 0 0,1 0-1 0 0,-1-1 1 0 0,1 1 0 0 0,1 0 0 0 0,2 1-1 0 0,-1 0 0 0 0,0-1 0 0 0,1 0 1 0 0,-1 0-1 0 0,1 0 0 0 0,0 0 0 0 0,0-1 0 0 0,6 1 0 0 0,6 0-4 0 0,-1 0 0 0 0,0-1-1 0 0,1-1 1 0 0,20-3 0 0 0,-31 2-21 0 0,1-1 0 0 0,-1 0 0 0 0,0 0 1 0 0,0-1-1 0 0,0 1 0 0 0,0-1 0 0 0,-1-1 1 0 0,1 1-1 0 0,-1-1 0 0 0,0 0 1 0 0,0 0-1 0 0,0 0 0 0 0,0-1 0 0 0,-1 0 1 0 0,0 0-1 0 0,0 0 0 0 0,4-6 1 0 0,-3 3-14 0 0,0 0 0 0 0,0 0 0 0 0,-1 0 0 0 0,0-1 0 0 0,-1 1 0 0 0,0-1 0 0 0,0 0 0 0 0,-1 0 0 0 0,0 0 0 0 0,2-18 0 0 0,-4 26 51 0 0,0 0-1 0 0,0 0 1 0 0,-1 0-1 0 0,1 0 0 0 0,0 0 1 0 0,0-1-1 0 0,-1 1 0 0 0,1 0 1 0 0,-1 0-1 0 0,1 0 1 0 0,-1 0-1 0 0,1 0 0 0 0,-1 0 1 0 0,0 0-1 0 0,1 1 0 0 0,-1-1 1 0 0,0 0-1 0 0,0 0 1 0 0,1 0-1 0 0,-1 1 0 0 0,0-1 1 0 0,0 0-1 0 0,0 1 0 0 0,-1-1 1 0 0,-35-8 314 0 0,20 9-128 0 0,0 0 0 0 0,1 1 1 0 0,-21 5-1 0 0,29-4-166 0 0,1 0 0 0 0,-1 1 0 0 0,0 0 0 0 0,1 0 0 0 0,0 1 0 0 0,0 0 1 0 0,0 0-1 0 0,0 1 0 0 0,1 0 0 0 0,0 0 0 0 0,0 0 0 0 0,0 1 0 0 0,1 0 0 0 0,-1 0 0 0 0,1 0 0 0 0,1 1 1 0 0,-1 0-1 0 0,1 0 0 0 0,1 0 0 0 0,-1 0 0 0 0,1 0 0 0 0,0 1 0 0 0,1 0 0 0 0,0-1 0 0 0,0 1 1 0 0,0 0-1 0 0,1 0 0 0 0,0 13 0 0 0,1-19-35 0 0,1 0-1 0 0,-1 0 1 0 0,0 0 0 0 0,1-1 0 0 0,0 1-1 0 0,-1 0 1 0 0,1 0 0 0 0,0 0-1 0 0,0-1 1 0 0,0 1 0 0 0,0 0 0 0 0,0-1-1 0 0,0 1 1 0 0,1-1 0 0 0,-1 1 0 0 0,0-1-1 0 0,1 0 1 0 0,-1 0 0 0 0,1 1-1 0 0,0-1 1 0 0,-1 0 0 0 0,1 0 0 0 0,0-1-1 0 0,0 1 1 0 0,-1 0 0 0 0,1 0 0 0 0,0-1-1 0 0,0 1 1 0 0,0-1 0 0 0,3 1 0 0 0,7 1-58 0 0,1-1 1 0 0,0 1 0 0 0,18-2 0 0 0,-26 0 26 0 0,8 0-68 0 0,-1 0 1 0 0,0-1 0 0 0,1 0-1 0 0,-1-1 1 0 0,0 0-1 0 0,0-1 1 0 0,19-7 0 0 0,-27 8 71 0 0,-1 0 0 0 0,1 0 0 0 0,-1 0 1 0 0,1 0-1 0 0,-1-1 0 0 0,0 0 0 0 0,1 1 1 0 0,-1-1-1 0 0,-1 0 0 0 0,1 0 0 0 0,0-1 1 0 0,-1 1-1 0 0,0-1 0 0 0,0 1 1 0 0,0-1-1 0 0,0 0 0 0 0,0 0 0 0 0,-1 1 1 0 0,1-1-1 0 0,-1 0 0 0 0,0-1 0 0 0,-1 1 1 0 0,1 0-1 0 0,-1 0 0 0 0,1 0 0 0 0,-2-5 1 0 0,2 6 34 0 0,-1 0 1 0 0,0 0 0 0 0,0 0-1 0 0,0 1 1 0 0,0-1 0 0 0,-1 0 0 0 0,1 0-1 0 0,-1 0 1 0 0,0 1 0 0 0,0-1-1 0 0,0 0 1 0 0,0 1 0 0 0,0-1-1 0 0,-2-2 1 0 0,1 3 9 0 0,0 1 0 0 0,-1-1 0 0 0,1 1 0 0 0,-1 0 0 0 0,1-1 0 0 0,-1 1 0 0 0,1 1 0 0 0,-1-1 1 0 0,0 0-1 0 0,1 1 0 0 0,-1-1 0 0 0,0 1 0 0 0,-3-1 0 0 0,-36-2 488 0 0,-46 1 1 0 0,66 2-348 0 0,17 0-131 0 0,-1 0 0 0 0,1 0 0 0 0,-1 1-1 0 0,0-1 1 0 0,1 1 0 0 0,-1 0 0 0 0,1 1 0 0 0,0-1 0 0 0,-1 1 0 0 0,1 0 0 0 0,0 0-1 0 0,0 1 1 0 0,0 0 0 0 0,0-1 0 0 0,1 2 0 0 0,-1-1 0 0 0,1 0 0 0 0,0 1 0 0 0,0 0-1 0 0,0 0 1 0 0,0 0 0 0 0,1 1 0 0 0,-1-1 0 0 0,1 1 0 0 0,0 0 0 0 0,1 0 0 0 0,-1 0 0 0 0,1 0-1 0 0,0 0 1 0 0,0 0 0 0 0,1 1 0 0 0,0-1 0 0 0,-1 1 0 0 0,2-1 0 0 0,-1 1 0 0 0,1 7-1 0 0,0-1-11 0 0,3 28-15 0 0,-2-38 1 0 0,0-1-1 0 0,-1 1 1 0 0,1-1-1 0 0,0 1 1 0 0,0-1-1 0 0,1 1 1 0 0,-1-1-1 0 0,0 1 1 0 0,0-1-1 0 0,1 0 0 0 0,-1 0 1 0 0,1 0-1 0 0,-1 0 1 0 0,1 0-1 0 0,-1 0 1 0 0,1 0-1 0 0,0 0 1 0 0,-1-1-1 0 0,1 1 1 0 0,3 0-1 0 0,15 3-63 0 0,1-2 0 0 0,0 0 0 0 0,0-1 0 0 0,22-2 0 0 0,-13 1-128 0 0,-24-1 132 0 0,-1 1-1 0 0,1-1 0 0 0,0 0 0 0 0,-1 0 0 0 0,1 0 0 0 0,-1-1 0 0 0,0 0 0 0 0,1 0 0 0 0,-1 0 0 0 0,0 0 0 0 0,0-1 0 0 0,0 0 0 0 0,0 0 0 0 0,-1-1 1 0 0,0 1-1 0 0,1-1 0 0 0,-1 0 0 0 0,0 0 0 0 0,-1 0 0 0 0,1-1 0 0 0,-1 0 0 0 0,0 1 0 0 0,0-1 0 0 0,0 0 0 0 0,0 0 0 0 0,-1 0 0 0 0,0-1 1 0 0,0 1-1 0 0,-1-1 0 0 0,0 1 0 0 0,1-1 0 0 0,-1-5 0 0 0,-1 9 68 0 0,0 1-1 0 0,0 0 1 0 0,-1 0-1 0 0,1-1 1 0 0,0 1 0 0 0,-1 0-1 0 0,1 0 1 0 0,-1 0 0 0 0,1 0-1 0 0,-1 0 1 0 0,1 0 0 0 0,-1 0-1 0 0,0 0 1 0 0,1 0 0 0 0,-1 0-1 0 0,0 0 1 0 0,0 0 0 0 0,0 0-1 0 0,0 1 1 0 0,0-1-1 0 0,0 0 1 0 0,0 0 0 0 0,0 1-1 0 0,0-1 1 0 0,0 1 0 0 0,0-1-1 0 0,0 1 1 0 0,-1 0 0 0 0,1-1-1 0 0,0 1 1 0 0,-2 0 0 0 0,-40-3 410 0 0,35 3-285 0 0,-13 0 141 0 0,0-1 9 0 0,1 2 0 0 0,0 0 0 0 0,0 1 0 0 0,-21 5 0 0 0,36-6-249 0 0,0 0 1 0 0,0 1-1 0 0,0-1 0 0 0,1 1 1 0 0,-1 1-1 0 0,0-1 1 0 0,1 1-1 0 0,0-1 1 0 0,0 1-1 0 0,0 0 1 0 0,0 1-1 0 0,0-1 1 0 0,0 1-1 0 0,1 0 0 0 0,0 0 1 0 0,0 0-1 0 0,0 0 1 0 0,0 0-1 0 0,0 1 1 0 0,1-1-1 0 0,-2 7 1 0 0,2-8-36 0 0,1 0 0 0 0,0 0 0 0 0,1 0 1 0 0,-1 0-1 0 0,0 0 0 0 0,1 0 1 0 0,0 0-1 0 0,-1 0 0 0 0,1 1 0 0 0,1-1 1 0 0,-1 0-1 0 0,1 5 0 0 0,0-7-4 0 0,-1 1-1 0 0,1-1 0 0 0,-1 0 0 0 0,1 0 1 0 0,0 0-1 0 0,0 0 0 0 0,0 1 1 0 0,-1-1-1 0 0,1 0 0 0 0,0 0 0 0 0,0-1 1 0 0,0 1-1 0 0,0 0 0 0 0,1 0 1 0 0,-1 0-1 0 0,0-1 0 0 0,0 1 0 0 0,0-1 1 0 0,1 1-1 0 0,-1-1 0 0 0,0 1 1 0 0,1-1-1 0 0,-1 0 0 0 0,0 1 0 0 0,1-1 1 0 0,-1 0-1 0 0,0 0 0 0 0,1 0 1 0 0,1 0-1 0 0,24 1-253 0 0,45-1-611 0 0,-68 0 622 0 0,0 0 1 0 0,0 0-1 0 0,-1-1 1 0 0,1 1-1 0 0,0-1 1 0 0,0 0-1 0 0,-1 0 1 0 0,1-1-1 0 0,-1 1 1 0 0,1-1-1 0 0,-1 1 1 0 0,1-1-1 0 0,5-5 1 0 0,-7 4-449 0 0,0 0 1 0 0,0 0 0 0 0,-1 0-1 0 0,1 0 1 0 0,-1 0-1 0 0,0 0 1 0 0,0-1 0 0 0,0 1-1 0 0,1-4 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1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 2305 0 0,'0'0'2761'0'0,"-6"0"-2369"0"0,-46-1 2231 0 0,19-1-1888 0 0,0 2-1 0 0,-40 5 1 0 0,68-4-688 0 0,-1-1 0 0 0,-1 3 0 0 0,1-1 0 0 0,0 1 0 0 0,1-1 0 0 0,0 1 0 0 0,-1 0 0 0 0,1 0 0 0 0,1 0 0 0 0,-1 0 0 0 0,0 2 0 0 0,1 0 0 0 0,-1-2 0 0 0,0 2 0 0 0,2-1 0 0 0,-2 2 0 0 0,2-1 0 0 0,0 0 0 0 0,0 0 0 0 0,0 1 0 0 0,1-1 0 0 0,-1 1 0 0 0,2 0 0 0 0,-3-1 0 0 0,1 10 0 0 0,-3 15 159 0 0,1-3 0 0 0,2 1 0 0 0,0 0 0 0 0,2 35-1 0 0,1-19 73 0 0,-2 34 147 0 0,4-3 0 0 0,2 3 1 0 0,4-3-1 0 0,25 102 0 0 0,-19-122-325 0 0,0-2 0 0 0,-4 2 0 0 0,-1 0-1 0 0,2 75 1 0 0,-11-128-118 0 0,0-1-1 0 0,0 1 1 0 0,0-2-1 0 0,0 3 1 0 0,0-2-1 0 0,0-1 1 0 0,0 2-1 0 0,-2 0 1 0 0,2-2 0 0 0,0 3-1 0 0,-1-2 1 0 0,1-1-1 0 0,0 2 1 0 0,0-1-1 0 0,-2-1 1 0 0,2 2-1 0 0,-1-1 1 0 0,-1 1 0 0 0,2-2-1 0 0,0 0 1 0 0,-1 2-1 0 0,-1-1 1 0 0,0 1-1 0 0,2-2 1 0 0,-1 0-1 0 0,-1 3 1 0 0,-37 2-2668 0 0,34-5 2167 0 0,-23 0-2253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6:02.6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040.62695"/>
      <inkml:brushProperty name="anchorY" value="5612.8667"/>
      <inkml:brushProperty name="scaleFactor" value="0.5"/>
    </inkml:brush>
  </inkml:definitions>
  <inkml:trace contextRef="#ctx0" brushRef="#br0">9071 0 10373 0 0,'0'0'0'0'0,"-56"0"384"0"0,-90 0-467 0 0,-69 3 153 0 0,-74 11-166 0 0,-64 16 141 0 0,-54 21 67 0 0,-46 25-333 0 0,-39 24 386 0 0,-34 30-181 0 0,-28 32 355 0 0,-19 37 37 0 0,-17 42-181 0 0,-9 48 184 0 0,1 50-115 0 0,7 55 424 0 0,25 53-101 0 0,34 49-62 0 0,56 46 260 0 0,70 47-436 0 0,299-393-145 0 0,-105 248 0 0 0,139-246-145 0 0,-76 299 0 0 0,112-298 60 0 0,-30 351-1 0 0,63-336-44 0 0,34 369-1 0 0,5-336-28 0 0,90 340 1 0 0,-42-309 35 0 0,126 292 1 0 0,203 261-245 0 0,109-50 261 0 0,89-79-220 0 0,-400-501 128 0 0,266 201 1 0 0,-260-244-2 0 0,311 172 1 0 0,-304-212 74 0 0,344 131 0 0 0,-331-166-37 0 0,354 77-1 0 0,-333-109 45 0 0,340 21 0 0 0,-326-59-21 0 0,329-26 1 0 0,-307-13-40 0 0,296-67-1 0 0,292-141-23 0 0,-6-104 64 0 0,-19-95-27 0 0,-27-88 82 0 0,-41-83-188 0 0,-56-78 20 0 0,10-248-3486 0 0,-101-67 1360 0 0,-119-32 1247 0 0,-147 25 869 0 0,-288 708 463 0 0,53-348-1 0 0,-111 437 172 0 0,-7-4-1 0 0,-7-228 0 0 0,-21 292-232 0 0,-6-1 0 0 0,-6 1-1 0 0,-45-177 1 0 0,31 207-99 0 0,-5 2 0 0 0,-4 1 1 0 0,-112-211-1 0 0,91 220-58 0 0,-3 3 0 0 0,-5 4 0 0 0,-163-177 0 0 0,129 170-69 0 0,-5 6-1 0 0,-5 4 1 0 0,-147-94 0 0 0,94 83-81 0 0,-7 7 0 0 0,-219-89 1 0 0,145 88-31 0 0,-369-95 0 0 0,-356 0-169 0 0,-85 108-367 0 0,-62 118-1593 0 0,-35 121-1312 0 0,-6 118-4768 0 0,224-5 6939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6:05.2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527.56934"/>
      <inkml:brushProperty name="anchorY" value="5524.60205"/>
      <inkml:brushProperty name="scaleFactor" value="0.5"/>
    </inkml:brush>
  </inkml:definitions>
  <inkml:trace contextRef="#ctx0" brushRef="#br0">0 1 4402 0 0,'0'0'4623'0'0,"73"43"-3147"0"0,40 27-166 0 0,43 29-254 0 0,31 24-802 0 0,25 23 31 0 0,17 18-237 0 0,4 15-69 0 0,-10 6-2724 0 0,-45-34-9393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6:05.9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400.62988"/>
      <inkml:brushProperty name="anchorY" value="3094.24707"/>
      <inkml:brushProperty name="scaleFactor" value="0.5"/>
    </inkml:brush>
  </inkml:definitions>
  <inkml:trace contextRef="#ctx0" brushRef="#br0">1 723 10069 0 0,'0'0'528'0'0,"78"-41"-467"0"0,54-28 358 0 0,57-26-224 0 0,43-16 40 0 0,27-6-214 0 0,5 4-37 0 0,-10 13-3047 0 0,-52 24-6425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6:06.5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280.75781"/>
      <inkml:brushProperty name="anchorY" value="2547.05176"/>
      <inkml:brushProperty name="scaleFactor" value="0.5"/>
    </inkml:brush>
  </inkml:definitions>
  <inkml:trace contextRef="#ctx0" brushRef="#br0">0 670 10997 0 0,'0'0'0'0'0,"55"-24"304"0"0,91-41-242 0 0,66-27 31 0 0,66-24-42 0 0,40-13-337 0 0,10-5-5658 0 0,-57 24 513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6:07.5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158.84961"/>
      <inkml:brushProperty name="anchorY" value="1947.1676"/>
      <inkml:brushProperty name="scaleFactor" value="0.5"/>
    </inkml:brush>
  </inkml:definitions>
  <inkml:trace contextRef="#ctx0" brushRef="#br0">0 527 11125 0 0,'0'0'1169'0'0,"50"-9"-1345"0"0,39-9 626 0 0,46-10-185 0 0,45-13-137 0 0,43-11 53 0 0,39-11-320 0 0,30-11 198 0 0,22-8-1046 0 0,1-5-5571 0 0,-58 14 959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6:08.3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545.33203"/>
      <inkml:brushProperty name="anchorY" value="1204.12146"/>
      <inkml:brushProperty name="scaleFactor" value="0.5"/>
    </inkml:brush>
  </inkml:definitions>
  <inkml:trace contextRef="#ctx0" brushRef="#br0">0 0 12502 0 0,'0'0'0'0'0,"42"9"192"0"0,64 17-243 0 0,50 14-98 0 0,44 16-436 0 0,24 15-1818 0 0,5 11-6332 0 0,-40-10 9012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6:08.9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6960.42383"/>
      <inkml:brushProperty name="anchorY" value="-421.7879"/>
      <inkml:brushProperty name="scaleFactor" value="0.5"/>
    </inkml:brush>
  </inkml:definitions>
  <inkml:trace contextRef="#ctx0" brushRef="#br0">1 1 12294 0 0,'0'0'0'0'0,"47"39"1344"0"0,83 59-1773 0 0,58 36-1735 0 0,60 30-378 0 0,41 14-4136 0 0,-37-28 5488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8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1885 9828 0 0,'0'0'7457'0'0,"2"-10"-7419"0"0,14-43-21 0 0,3 0 0 0 0,1 2 0 0 0,54-94 1 0 0,-58 114-10 0 0,53-100 21 0 0,6 3-1 0 0,5 4 1 0 0,122-145 0 0 0,-120 175-32 0 0,4 4 0 0 0,4 3 1 0 0,3 5-1 0 0,5 4 0 0 0,175-109 1 0 0,-239 169-10 0 0,0 1-1 0 0,0 2 1 0 0,2 1 0 0 0,0 2 0 0 0,0 1 0 0 0,1 2 0 0 0,0 1 0 0 0,1 3 0 0 0,0 0-1 0 0,59 2 1 0 0,-78 4 12 0 0,0 0 0 0 0,0 1 0 0 0,-1 1 0 0 0,1 0-1 0 0,0 2 1 0 0,-1 0 0 0 0,0 1 0 0 0,0 1 0 0 0,-1 0 0 0 0,0 2-1 0 0,0 0 1 0 0,-1 1 0 0 0,0 0 0 0 0,0 1 0 0 0,16 17 0 0 0,6 5 1 0 0,-1 3 0 0 0,-2 1 1 0 0,-1 2-1 0 0,-2 1 0 0 0,41 69 1 0 0,-36-45-4 0 0,-4 2 0 0 0,-2 1 0 0 0,27 89 0 0 0,-37-92-21 0 0,55 194 40 0 0,-64-204-14 0 0,2 0 0 0 0,39 94-1 0 0,-50-141-2 0 0,1 0-1 0 0,-1-1 0 0 0,1 1 0 0 0,1-1 0 0 0,-1 0 1 0 0,8 8-1 0 0,-10-12 145 0 0,-1-3-146 0 0,0 1 1 0 0,0 0-1 0 0,0 0 1 0 0,0-1-1 0 0,-1 1 0 0 0,1-1 1 0 0,0 1-1 0 0,0-1 0 0 0,0 1 1 0 0,0-1-1 0 0,-1 1 1 0 0,1-1-1 0 0,0 0 0 0 0,-1 1 1 0 0,1-1-1 0 0,0 0 1 0 0,-1 1-1 0 0,1-1 0 0 0,-1 0 1 0 0,1 0-1 0 0,-1 0 1 0 0,0 0-1 0 0,1 0 0 0 0,-1 1 1 0 0,0-1-1 0 0,1 0 0 0 0,-1 0 1 0 0,0 0-1 0 0,0 0 1 0 0,0-2-1 0 0,3-5-4 0 0,23-50 23 0 0,2 1 0 0 0,63-92 0 0 0,-60 100-9 0 0,14-18 0 0 0,3 2 1 0 0,87-89 0 0 0,129-101-14 0 0,-248 240 5 0 0,51-47-10 0 0,3 4 0 0 0,152-99 0 0 0,-186 136 4 0 0,1 1 0 0 0,1 3-1 0 0,1 0 1 0 0,0 3 0 0 0,1 1 0 0 0,0 2 0 0 0,1 2 0 0 0,75-8 0 0 0,-56 14-7 0 0,98 7 0 0 0,-134-2 13 0 0,-1 1 0 0 0,0 2 0 0 0,-1 0 0 0 0,1 1-1 0 0,-1 1 1 0 0,0 1 0 0 0,24 13 0 0 0,-9 1 0 0 0,-1 2 0 0 0,-1 1-1 0 0,0 1 1 0 0,-3 2 0 0 0,0 1 0 0 0,-2 2 0 0 0,30 38 0 0 0,-23-20-2 0 0,-2 2 0 0 0,-3 1 0 0 0,-1 2 0 0 0,30 76 0 0 0,-10 19 2 0 0,6 13 8 0 0,-57-161-7 0 0,1-1 0 0 0,-1 1-1 0 0,0 0 1 0 0,0-1 0 0 0,1 1-1 0 0,-1-1 1 0 0,0 1 0 0 0,1 0-1 0 0,-1-1 1 0 0,1 1 0 0 0,-1-1-1 0 0,0 1 1 0 0,1-1 0 0 0,-1 0-1 0 0,1 1 1 0 0,0-1 0 0 0,-1 1-1 0 0,1-1 1 0 0,-1 0 0 0 0,1 1-1 0 0,-1-1 1 0 0,1 0 0 0 0,0 0-1 0 0,-1 0 1 0 0,1 1 0 0 0,0-1-1 0 0,-1 0 1 0 0,1 0 0 0 0,0 0-1 0 0,-1 0 1 0 0,1 0 0 0 0,0 0-1 0 0,-1 0 1 0 0,1 0 0 0 0,0 0-1 0 0,-1-1 1 0 0,1 1 0 0 0,0 0 0 0 0,-1 0-1 0 0,1-1 1 0 0,-1 1 0 0 0,1 0-1 0 0,-1-1 1 0 0,1 1 0 0 0,0 0-1 0 0,-1-1 1 0 0,1 1 0 0 0,-1-1-1 0 0,0 1 1 0 0,1-1 0 0 0,-1 1-1 0 0,1-1 1 0 0,-1 0 0 0 0,24-31 10 0 0,18-35-4 0 0,4 2 0 0 0,2 2 0 0 0,3 2 0 0 0,2 2 0 0 0,116-98 0 0 0,-35 52-12 0 0,252-150 0 0 0,-282 195-8 0 0,2 5 1 0 0,143-53-1 0 0,-178 83 10 0 0,0 3 0 0 0,2 4 0 0 0,1 2 0 0 0,131-10 0 0 0,-116 22-11 0 0,1 3 0 0 0,90 12 0 0 0,-133-4 10 0 0,0 1-1 0 0,0 2 1 0 0,-1 2-1 0 0,-1 3 0 0 0,61 27 1 0 0,-36-6-2 0 0,-2 4 0 0 0,-1 3 0 0 0,113 95 0 0 0,-126-88 8 0 0,-2 1 1 0 0,-2 3-1 0 0,76 109 1 0 0,91 197-61 0 0,-207-341 61 0 0,1 0 1 0 0,1-1-1 0 0,1-1 1 0 0,1 0-1 0 0,30 30 1 0 0,-43-47-5 0 0,0 1-1 0 0,0 0 1 0 0,0-1 0 0 0,0 0 0 0 0,0 1 0 0 0,0-1-1 0 0,0 1 1 0 0,0-1 0 0 0,0 0 0 0 0,0 0 0 0 0,0 0-1 0 0,0 1 1 0 0,0-1 0 0 0,0 0 0 0 0,0 0-1 0 0,0-1 1 0 0,0 1 0 0 0,0 0 0 0 0,0 0 0 0 0,0 0-1 0 0,0-1 1 0 0,0 1 0 0 0,0 0 0 0 0,0-1 0 0 0,0 1-1 0 0,0-1 1 0 0,0 1 0 0 0,0-1 0 0 0,-1 0-1 0 0,1 1 1 0 0,0-1 0 0 0,0 0 0 0 0,0 0 0 0 0,25-28-86 0 0,-23 25 82 0 0,79-107-123 0 0,-34 44 52 0 0,3 2-1 0 0,60-60 0 0 0,-13 33-18 0 0,4 4 1 0 0,4 4-1 0 0,225-134 0 0 0,-274 188 85 0 0,1 2 0 0 0,2 2-1 0 0,1 4 1 0 0,100-24-1 0 0,-80 30 5 0 0,2 3 0 0 0,0 4-1 0 0,97 3 1 0 0,-140 6 8 0 0,1 1 1 0 0,-1 3 0 0 0,0 1 0 0 0,0 2-1 0 0,0 1 1 0 0,75 28 0 0 0,-16 7 36 0 0,-2 3 0 0 0,-2 5 0 0 0,-3 4 0 0 0,-2 4 0 0 0,102 86 1 0 0,-91-56 178 0 0,-3 3 0 0 0,-5 5 0 0 0,145 194 0 0 0,-181-203-48 0 0,-4 2 1 0 0,71 164 0 0 0,-124-253-173 0 0,1-1 0 0 0,-1 1 0 0 0,0 0-1 0 0,1-1 1 0 0,-1 1 0 0 0,1-1 0 0 0,-1 1 0 0 0,1-1 0 0 0,-1 1 0 0 0,1-1-1 0 0,-1 1 1 0 0,1-1 0 0 0,-1 0 0 0 0,1 1 0 0 0,-1-1 0 0 0,1 0 0 0 0,0 1-1 0 0,-1-1 1 0 0,1 0 0 0 0,0 0 0 0 0,-1 0 0 0 0,1 0 0 0 0,0 1 0 0 0,-1-1 0 0 0,1 0-1 0 0,0 0 1 0 0,-1 0 0 0 0,1 0 0 0 0,0 0 0 0 0,-1-1 0 0 0,1 1 0 0 0,0 0-1 0 0,-1 0 1 0 0,1 0 0 0 0,-1-1 0 0 0,1 1 0 0 0,0 0 0 0 0,-1 0 0 0 0,1-1 0 0 0,-1 1-1 0 0,1-1 1 0 0,-1 1 0 0 0,1 0 0 0 0,-1-1 0 0 0,1 1 0 0 0,-1-1 0 0 0,1 1-1 0 0,-1-1 1 0 0,1 0 0 0 0,-1 1 0 0 0,1-1 0 0 0,27-35-102 0 0,-24 30 129 0 0,40-54-27 0 0,23-33-117 0 0,121-129 0 0 0,-82 117-109 0 0,5 5-1 0 0,136-94 1 0 0,-143 122 178 0 0,153-79-1 0 0,-215 131 38 0 0,0 1-1 0 0,1 2 0 0 0,0 2 0 0 0,2 2 0 0 0,0 1 1 0 0,0 3-1 0 0,54-4 0 0 0,-64 10 4 0 0,0 2-1 0 0,53 5 1 0 0,-77-2 11 0 0,0 0 0 0 0,-1 0 0 0 0,1 1 1 0 0,-1 0-1 0 0,0 1 0 0 0,0 0 0 0 0,0 1 0 0 0,0 0 0 0 0,-1 0 1 0 0,0 1-1 0 0,0 0 0 0 0,10 9 0 0 0,7 11 66 0 0,-1 1-1 0 0,0 2 1 0 0,-2 0 0 0 0,-2 1 0 0 0,-1 1-1 0 0,-1 1 1 0 0,-1 1 0 0 0,-2 1 0 0 0,15 45-1 0 0,3 33 297 0 0,33 185 0 0 0,-23-87 18 0 0,-35-164-214 0 0,4 65 0 0 0,-12-105-152 0 0,0 1 0 0 0,0-1 0 0 0,1 1-1 0 0,-1-1 1 0 0,5 10 0 0 0,-6-16-15 0 0,0 1 0 0 0,1 0 0 0 0,-1 0-1 0 0,1 0 1 0 0,-1 0 0 0 0,0-1 0 0 0,1 1 0 0 0,-1 0-1 0 0,1 0 1 0 0,-1-1 0 0 0,1 1 0 0 0,0-1-1 0 0,-1 1 1 0 0,1 0 0 0 0,0-1 0 0 0,-1 1-1 0 0,1-1 1 0 0,0 1 0 0 0,0-1 0 0 0,0 0-1 0 0,-1 1 1 0 0,1-1 0 0 0,0 0 0 0 0,0 1-1 0 0,0-1 1 0 0,0 0 0 0 0,0 0 0 0 0,0 0-1 0 0,-1 0 1 0 0,1 0 0 0 0,0 0 0 0 0,0 0 0 0 0,0 0-1 0 0,0 0 1 0 0,0-1 0 0 0,0 1 0 0 0,-1 0-1 0 0,1 0 1 0 0,0-1 0 0 0,0 1 0 0 0,0 0-1 0 0,-1-1 1 0 0,1 1 0 0 0,0-1 0 0 0,0 1-1 0 0,-1-1 1 0 0,1 0 0 0 0,0 1 0 0 0,-1-1-1 0 0,1 0 1 0 0,0 0 0 0 0,8-10-47 0 0,0 0 1 0 0,-1 0 0 0 0,0-1-1 0 0,0 0 1 0 0,10-25-1 0 0,-1 3-21 0 0,37-62-201 0 0,3 4 0 0 0,4 1 0 0 0,5 4 1 0 0,75-79-1 0 0,-81 104 199 0 0,3 3 0 0 0,2 3 0 0 0,3 3 0 0 0,1 3 0 0 0,127-68 1 0 0,-68 53 60 0 0,235-82 1 0 0,-284 122 6 0 0,1 3 0 0 0,1 4 0 0 0,1 4 0 0 0,116-6 0 0 0,137 18 42 0 0,-331 2-37 0 0,43 3 51 0 0,0 1 0 0 0,-1 2 0 0 0,0 3 0 0 0,0 1 0 0 0,-1 3 0 0 0,-1 1 0 0 0,0 3 1 0 0,-1 1-1 0 0,81 48 0 0 0,-40-12 163 0 0,-2 4 0 0 0,-2 4-1 0 0,113 114 1 0 0,-103-77-15 0 0,-4 3-1 0 0,-4 4 1 0 0,84 146-1 0 0,-147-221-189 0 0,-1 1-1 0 0,15 40 1 0 0,-31-66-41 0 0,1 1 1 0 0,0-1-1 0 0,0 0 1 0 0,0-1-1 0 0,1 1 1 0 0,0 0-1 0 0,0-1 1 0 0,5 5 0 0 0,-6-7-887 0 0,-3-6-1345 0 0,0-12-2097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1038 7363 0 0,'0'0'1217'0'0,"-3"43"-825"0"0,-3 151-136 0 0,6-182-198 0 0,2 0 0 0 0,-1 1-1 0 0,2-1 1 0 0,-1 0 0 0 0,2 0 0 0 0,-1-1-1 0 0,2 1 1 0 0,0-1 0 0 0,0 0-1 0 0,1 0 1 0 0,0 0 0 0 0,1-1 0 0 0,0 0-1 0 0,0 0 1 0 0,1 0 0 0 0,1-1 0 0 0,0-1-1 0 0,11 10 1 0 0,-2-1 75 0 0,13 12-8 0 0,2-1-1 0 0,1-2 1 0 0,1-2-1 0 0,0-1 1 0 0,2-2-1 0 0,1-1 1 0 0,0-2-1 0 0,2-1 1 0 0,0-3-1 0 0,0-1 1 0 0,1-2-1 0 0,1-1 1 0 0,0-3-1 0 0,50 3 1 0 0,0-3 102 0 0,134-7 0 0 0,-174-4-184 0 0,1-3-1 0 0,-1-1 1 0 0,0-3-1 0 0,51-19 1 0 0,-46 10-35 0 0,-2-3 1 0 0,0-2 0 0 0,-2-2 0 0 0,-1-3-1 0 0,-1-2 1 0 0,-2-3 0 0 0,-2-1 0 0 0,83-81-1 0 0,-102 87 5 0 0,-2 0 0 0 0,0-2-1 0 0,-2-1 1 0 0,-2 0 0 0 0,-1-2 0 0 0,-1-1-1 0 0,-2 0 1 0 0,-2-1 0 0 0,-1-1-1 0 0,-2-1 1 0 0,-2 0 0 0 0,-1 0 0 0 0,-2-1-1 0 0,3-48 1 0 0,-10 80 8 0 0,3-152 565 0 0,-5 138-465 0 0,-1 0 0 0 0,0 1 0 0 0,-2-1 1 0 0,0 1-1 0 0,-10-28 0 0 0,3 25-3 0 0,-1 1 0 0 0,0 0 1 0 0,-2 2-1 0 0,0-1 0 0 0,-2 1 0 0 0,0 1 0 0 0,-1 1 0 0 0,-33-28 1 0 0,19 20 85 0 0,-3 1 0 0 0,0 1 0 0 0,-1 2 0 0 0,-63-30 0 0 0,56 35-54 0 0,-1 2 0 0 0,-1 1 0 0 0,-1 3 1 0 0,1 2-1 0 0,-69-8 0 0 0,16 11 34 0 0,-149 8 1 0 0,183 3-177 0 0,1 2 1 0 0,0 4 0 0 0,1 2 0 0 0,0 3 0 0 0,-81 31 0 0 0,101-30-19 0 0,2 1 1 0 0,0 3 0 0 0,1 1 0 0 0,1 1 0 0 0,1 2 0 0 0,1 2-1 0 0,2 1 1 0 0,-49 50 0 0 0,70-62-14 0 0,0-1 0 0 0,1 2 0 0 0,0-1 0 0 0,1 1 0 0 0,1 1 1 0 0,1 0-1 0 0,0 0 0 0 0,1 1 0 0 0,1-1 0 0 0,1 2 0 0 0,0-1 0 0 0,1 0 0 0 0,1 1 0 0 0,0 23 0 0 0,2-33-107 0 0,0 1 0 0 0,0 0 1 0 0,1 0-1 0 0,1-1 0 0 0,0 1 0 0 0,0 0 0 0 0,1-1 1 0 0,0 1-1 0 0,0-1 0 0 0,1 0 0 0 0,0 1 0 0 0,1-2 1 0 0,0 1-1 0 0,1 0 0 0 0,0-1 0 0 0,0 1 0 0 0,1-2 1 0 0,-1 1-1 0 0,2 0 0 0 0,-1-1 0 0 0,1 0 0 0 0,0-1 1 0 0,1 0-1 0 0,0 0 0 0 0,11 7 0 0 0,22 13-1920 0 0,48 23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72 475 320 0 0,'0'0'9839'0'0,"-15"40"-9158"0"0,-3 9-411 0 0,-17 75 1 0 0,34-114-233 0 0,0 1 0 0 0,0-1 1 0 0,1 0-1 0 0,0 1 0 0 0,1-1 0 0 0,0 0 0 0 0,1 0 0 0 0,0 0 0 0 0,1 1 0 0 0,0-2 0 0 0,0 1 0 0 0,1 0 0 0 0,0-1 1 0 0,1 0-1 0 0,0 0 0 0 0,0 0 0 0 0,11 13 0 0 0,3 7 77 0 0,5 10 11 0 0,1-1 1 0 0,3-1 0 0 0,1-1 0 0 0,1-1 0 0 0,48 40 0 0 0,-56-56-104 0 0,1-1 1 0 0,1-1 0 0 0,1-1-1 0 0,1-1 1 0 0,0-1 0 0 0,1-1-1 0 0,0-2 1 0 0,0-1 0 0 0,46 11-1 0 0,-33-13-16 0 0,1-2-1 0 0,-1-2 1 0 0,1-1 0 0 0,0-2-1 0 0,80-9 1 0 0,-92 3-3 0 0,-1 0 1 0 0,0-2-1 0 0,0-1 1 0 0,-1-1 0 0 0,0-1-1 0 0,-1-2 1 0 0,0-1 0 0 0,-1 0-1 0 0,31-24 1 0 0,-19 9 43 0 0,0-1 1 0 0,-3-2-1 0 0,0-2 1 0 0,-2-1 0 0 0,-2-1-1 0 0,-1-2 1 0 0,-2 0-1 0 0,-2-2 1 0 0,-1-2-1 0 0,-2 0 1 0 0,-2-1-1 0 0,-1 0 1 0 0,-3-2 0 0 0,-1 0-1 0 0,-3-1 1 0 0,-1-1-1 0 0,-2 1 1 0 0,-3-1-1 0 0,2-63 1 0 0,-8 93 75 0 0,0-1 1 0 0,-1 1 0 0 0,-1 0-1 0 0,-1-1 1 0 0,-7-24 0 0 0,6 31-53 0 0,0 1 0 0 0,0-1-1 0 0,-1 1 1 0 0,-1 0 0 0 0,0 0 0 0 0,0 1 0 0 0,0-1 0 0 0,-1 2 0 0 0,-13-13 0 0 0,1 4 45 0 0,0 2 0 0 0,-1 0 0 0 0,-1 1 0 0 0,0 1 0 0 0,-1 1-1 0 0,0 1 1 0 0,-1 1 0 0 0,0 0 0 0 0,0 2 0 0 0,-1 1 0 0 0,-47-6 0 0 0,-10 4 89 0 0,0 4 1 0 0,-102 8-1 0 0,120 0-203 0 0,1 3 0 0 0,0 2-1 0 0,1 3 1 0 0,0 3 0 0 0,1 2-1 0 0,1 3 1 0 0,1 3 0 0 0,1 2-1 0 0,0 3 1 0 0,3 2 0 0 0,0 2-1 0 0,-80 65 1 0 0,124-89-84 0 0,0 1 0 0 0,0 1 0 0 0,1 0 0 0 0,-10 14 0 0 0,16-20-242 0 0,1-1 0 0 0,0 1-1 0 0,0-1 1 0 0,1 1-1 0 0,-1 0 1 0 0,1 0-1 0 0,-1-1 1 0 0,1 1-1 0 0,0 0 1 0 0,1 0-1 0 0,-1 0 1 0 0,1 1 0 0 0,0-1-1 0 0,0 0 1 0 0,0 0-1 0 0,0 0 1 0 0,2 6-1 0 0,6 5-6967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1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79 32 0 0,'0'0'6104'0'0,"-3"-14"-5509"0"0,1-11-733 0 0,-5-14 1496 0 0,5 80 202 0 0,2-35-1422 0 0,0 44 1098 0 0,9 75 0 0 0,-7-109-1125 0 0,1 0 0 0 0,2-1 0 0 0,-1 1 0 0 0,0 0 0 0 0,2-2 0 0 0,0 0-1 0 0,2 1 1 0 0,0 0 0 0 0,9 13 0 0 0,-8-14-118 0 0,-9-13-24 0 0,0 1 0 0 0,0-2 0 0 0,2 2 0 0 0,-2-1 1 0 0,2-1-1 0 0,-2 2 0 0 0,0-2 0 0 0,1 1 0 0 0,-1 1 0 0 0,2-2 0 0 0,-1 1 1 0 0,-1-1-1 0 0,0 2 0 0 0,2-2 0 0 0,-1 0 0 0 0,-1 1 0 0 0,2-1 1 0 0,0 2-1 0 0,-1-2 0 0 0,-1 2 0 0 0,2-2 0 0 0,-1 0 0 0 0,1 0 1 0 0,-2 0-1 0 0,1 0 0 0 0,1 0 0 0 0,-2 0 0 0 0,5 0 0 0 0,-1-4-2583 0 0,-2-17-1625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349 337 7603 0 0,'0'0'2007'0'0,"-44"37"-1068"0"0,-137 132 0 0 0,172-158-863 0 0,0 0 1 0 0,1 0 0 0 0,0 1-1 0 0,1 0 1 0 0,0 0-1 0 0,0 1 1 0 0,2 0-1 0 0,0 0 1 0 0,-5 19 0 0 0,-3 16 224 0 0,2 0 0 0 0,-8 97 0 0 0,13 103 495 0 0,7-190-604 0 0,3 0 0 0 0,1-1 0 0 0,4 0 0 0 0,2 0-1 0 0,34 104 1 0 0,-30-122-138 0 0,1-2-1 0 0,1 0 1 0 0,2-1-1 0 0,2 0 1 0 0,1-2-1 0 0,2-1 1 0 0,1 0-1 0 0,1-2 1 0 0,37 32-1 0 0,-40-43-49 0 0,1-2 0 0 0,1-1 1 0 0,1-1-1 0 0,0-1 0 0 0,1-2 0 0 0,1 0 0 0 0,0-2 0 0 0,0-1 0 0 0,1-1 0 0 0,1-2 0 0 0,-1 0 1 0 0,1-2-1 0 0,0-2 0 0 0,0-1 0 0 0,1-1 0 0 0,-1-1 0 0 0,0-2 0 0 0,0-1 0 0 0,0-1 0 0 0,0-1 1 0 0,-1-2-1 0 0,0-1 0 0 0,53-23 0 0 0,-38 8-29 0 0,-1-2 0 0 0,-1-2 0 0 0,-2-2 0 0 0,0-1 1 0 0,-2-3-1 0 0,-2-1 0 0 0,0-1 0 0 0,-3-2 0 0 0,-1-1 0 0 0,40-65 1 0 0,-38 51-7 0 0,-3-3 0 0 0,-3 0 0 0 0,-2-2 1 0 0,-2-1-1 0 0,-3 0 0 0 0,-3-2 1 0 0,-2 0-1 0 0,9-67 0 0 0,-16 33 46 0 0,-3 1 1 0 0,-10-149-1 0 0,1 208 11 0 0,-2-1 0 0 0,-1 1 0 0 0,-2 0 0 0 0,-1 1 1 0 0,-2 0-1 0 0,-1 0 0 0 0,-1 1 0 0 0,-2 1 1 0 0,-2 0-1 0 0,0 1 0 0 0,-27-34 0 0 0,28 42 42 0 0,-2 2 1 0 0,0 0-1 0 0,-1 1 0 0 0,-1 1 0 0 0,0 1 0 0 0,-2 1 1 0 0,0 0-1 0 0,-1 2 0 0 0,0 1 0 0 0,-1 0 1 0 0,0 2-1 0 0,-1 1 0 0 0,0 1 0 0 0,-1 1 0 0 0,-29-5 1 0 0,6 5 33 0 0,-1 2 0 0 0,1 2 0 0 0,-70 5 1 0 0,87 1-85 0 0,0 2 0 0 0,0 1 0 0 0,0 1 0 0 0,1 2 1 0 0,0 2-1 0 0,-40 16 0 0 0,37-9-174 0 0,0 0 0 0 0,1 3 0 0 0,0 0 1 0 0,2 3-1 0 0,1 0 0 0 0,1 2 0 0 0,1 1 0 0 0,1 1 1 0 0,1 1-1 0 0,1 2 0 0 0,2 0 0 0 0,1 2 0 0 0,2 0 1 0 0,-27 57-1 0 0,13 10-2726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334 417 672 0 0,'0'0'9581'0'0,"-15"47"-9309"0"0,-43 162 269 0 0,55-193-446 0 0,0 1 0 0 0,1-1-1 0 0,0 1 1 0 0,1 0 0 0 0,2-1-1 0 0,-1 1 1 0 0,2 0 0 0 0,0-1-1 0 0,1 1 1 0 0,1-1-1 0 0,0 0 1 0 0,1 0 0 0 0,1 0-1 0 0,13 25 1 0 0,-1-12-24 0 0,0-1-1 0 0,2-2 1 0 0,1 0 0 0 0,1-1-1 0 0,36 32 1 0 0,-29-30-51 0 0,1-1 1 0 0,0-2-1 0 0,2-1 1 0 0,1-1 0 0 0,1-2-1 0 0,1-1 1 0 0,0-2-1 0 0,2-1 1 0 0,-1-2-1 0 0,2-2 1 0 0,0-1-1 0 0,66 9 1 0 0,-55-15-10 0 0,0-2 1 0 0,63-4-1 0 0,-89-1-10 0 0,-1-1-1 0 0,0 0 0 0 0,-1-2 1 0 0,1-1-1 0 0,-1 0 0 0 0,0-2 1 0 0,32-15-1 0 0,-25 5-9 0 0,0 0-1 0 0,0-2 1 0 0,-2 0-1 0 0,-1-2 1 0 0,-1-1-1 0 0,0-1 1 0 0,-2-1-1 0 0,-1-1 1 0 0,-1-1-1 0 0,-1-1 1 0 0,-2 0-1 0 0,0-1 1 0 0,-2-1-1 0 0,-2-1 1 0 0,0 0 0 0 0,-2-1-1 0 0,-2 0 1 0 0,-1 0-1 0 0,8-59 1 0 0,-13 32 44 0 0,-5-102 1 0 0,0 138 5 0 0,-2 0 0 0 0,0 0 0 0 0,-1 1 0 0 0,-2 0 1 0 0,0 0-1 0 0,-1 0 0 0 0,-16-29 0 0 0,11 29 56 0 0,-1 0 1 0 0,-1 2-1 0 0,-1 0 1 0 0,0 1 0 0 0,-2 0-1 0 0,0 1 1 0 0,-1 2-1 0 0,-1-1 1 0 0,0 2-1 0 0,-1 1 1 0 0,-1 1-1 0 0,0 0 1 0 0,0 2-1 0 0,-2 0 1 0 0,-34-10 0 0 0,10 8 47 0 0,-2 1 0 0 0,0 2 0 0 0,0 3 0 0 0,0 2 1 0 0,-1 2-1 0 0,-94 7 0 0 0,98 0-104 0 0,0 3-1 0 0,1 2 1 0 0,0 1-1 0 0,1 3 1 0 0,0 1 0 0 0,1 3-1 0 0,1 2 1 0 0,1 1 0 0 0,0 2-1 0 0,2 2 1 0 0,1 2-1 0 0,0 1 1 0 0,2 2 0 0 0,2 2-1 0 0,0 1 1 0 0,2 1-1 0 0,-43 58 1 0 0,58-63-28 0 0,0 1 1 0 0,2 0-1 0 0,1 1 0 0 0,2 0 1 0 0,1 1-1 0 0,1 1 0 0 0,1 0 1 0 0,-9 63-1 0 0,16-75-324 0 0,1 0 1 0 0,0 0-1 0 0,2 0 1 0 0,0 0-1 0 0,1 0 0 0 0,1 0 1 0 0,1 0-1 0 0,1-1 0 0 0,0 1 1 0 0,2-1-1 0 0,0 0 0 0 0,1 0 1 0 0,1-1-1 0 0,1 0 0 0 0,20 32 1 0 0,-10-28-2104 0 0,0-2 0 0 0,1 0 1 0 0,27 20-1 0 0,-44-37 2123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40 369 8596 0 0,'0'0'5056'0'0,"-7"0"-4339"0"0,-25 0 996 0 0,37-28-1369 0 0,3 15-347 0 0,1 0 0 0 0,0 1 0 0 0,1 1 1 0 0,0-1-1 0 0,1 2 0 0 0,0-1 0 0 0,1 2 0 0 0,0 0 0 0 0,15-9 0 0 0,-6 2 22 0 0,19-12-30 0 0,1 0 0 0 0,1 3 1 0 0,2 2-1 0 0,67-27 1 0 0,-78 38-6 0 0,0 2 0 0 0,0 1 0 0 0,1 2 1 0 0,0 1-1 0 0,0 2 0 0 0,1 1 1 0 0,41 2-1 0 0,-72 1 13 0 0,0 0 0 0 0,0 1 0 0 0,-1 0 1 0 0,1-1-1 0 0,0 1 0 0 0,-1 0 0 0 0,1 1 0 0 0,0-1 1 0 0,-1 1-1 0 0,0 0 0 0 0,1-1 0 0 0,-1 1 0 0 0,0 1 0 0 0,0-1 1 0 0,0 0-1 0 0,0 1 0 0 0,4 4 0 0 0,-3-1-2 0 0,0 0 0 0 0,0 0 0 0 0,-1 1 0 0 0,1-1 0 0 0,-1 1 0 0 0,-1 0 0 0 0,1 0-1 0 0,2 13 1 0 0,0 12 0 0 0,-2 0 0 0 0,-1 1 0 0 0,-2 45-1 0 0,-1-41 28 0 0,0-20-10 0 0,0 0 1 0 0,-1-1-1 0 0,-1 1 1 0 0,0 0-1 0 0,-2-1 1 0 0,0 0-1 0 0,-7 18 1 0 0,-9 11 36 0 0,-29 45 0 0 0,28-52-33 0 0,-35 81-1 0 0,56-118-65 0 0,1-1 0 0 0,0 0-1 0 0,0 1 1 0 0,0-1 0 0 0,0 1-1 0 0,0-1 1 0 0,0 0 0 0 0,0 1 0 0 0,0-1-1 0 0,0 0 1 0 0,0 1 0 0 0,0-1-1 0 0,0 0 1 0 0,0 1 0 0 0,0-1 0 0 0,0 0-1 0 0,0 1 1 0 0,1-1 0 0 0,-1 0-1 0 0,0 1 1 0 0,0-1 0 0 0,0 0-1 0 0,1 1 1 0 0,-1-1 0 0 0,0 0 0 0 0,0 1-1 0 0,0-1 1 0 0,1 0 0 0 0,-1 0-1 0 0,0 0 1 0 0,1 1 0 0 0,-1-1 0 0 0,0 0-1 0 0,1 0 1 0 0,-1 0 0 0 0,0 1-1 0 0,1-1 1 0 0,-1 0 0 0 0,0 0 0 0 0,1 0-1 0 0,-1 0 1 0 0,0 0 0 0 0,1 0-1 0 0,-1 0 1 0 0,0 0 0 0 0,1 0 0 0 0,-1 0-1 0 0,0 0 1 0 0,1 0 0 0 0,-1 0-1 0 0,1 0 1 0 0,-1 0 0 0 0,0 0 0 0 0,1-1-1 0 0,-1 1 1 0 0,0 0 0 0 0,1 0-1 0 0,-1 0 1 0 0,1-1 0 0 0,23-8-3621 0 0,5-21-4586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10453 0 0,'0'0'4514'0'0,"-20"5"-4594"0"0,20-1-2753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7668 0 0,'0'0'4033'0'0,"39"224"-2912"0"0,-10-119-353 0 0,10 0-63 0 0,-20 14-273 0 0,20-9-32 0 0,-10-5-48 0 0,-10-17-272 0 0,0-9-16 0 0,-9-22-16 0 0,9-13-64 0 0,-9-13-384 0 0,0-9-1249 0 0,-10-9-1168 0 0,0 0-2834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8516 0 0,'0'0'6739'0'0,"0"22"-6627"0"0,0-18-96 0 0,0 5-64 0 0,0 0-160 0 0,0-1-1297 0 0,0-3-1552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7668 0 0,'0'0'4092'0'0,"-1"-8"-3489"0"0,0 5-523 0 0,-7-31 336 0 0,8 33-389 0 0,0-1 1 0 0,0 1 0 0 0,0-1-1 0 0,0 1 1 0 0,0-1-1 0 0,0 1 1 0 0,1-1 0 0 0,-1 1-1 0 0,0-1 1 0 0,1 1 0 0 0,-1-1-1 0 0,1 1 1 0 0,0 0-1 0 0,-1-1 1 0 0,1 1 0 0 0,0 0-1 0 0,0-1 1 0 0,0 1 0 0 0,0 0-1 0 0,0 0 1 0 0,0 0-1 0 0,0 0 1 0 0,0 0 0 0 0,0 0-1 0 0,2-1 1 0 0,12-5 57 0 0,0 1 1 0 0,1 1 0 0 0,0 0-1 0 0,0 1 1 0 0,0 1-1 0 0,32-3 1 0 0,108 3 139 0 0,-103 4-227 0 0,-26 0-4 0 0,1 2 0 0 0,-2 1 1 0 0,1 1-1 0 0,0 1 1 0 0,-1 1-1 0 0,0 2 0 0 0,-1 0 1 0 0,0 2-1 0 0,0 1 1 0 0,-1 1-1 0 0,-1 1 0 0 0,0 1 1 0 0,-1 1-1 0 0,-1 0 1 0 0,0 2-1 0 0,-1 1 0 0 0,-1 0 1 0 0,-1 2-1 0 0,29 42 1 0 0,-39-50 5 0 0,0 0 1 0 0,-1 1 0 0 0,-1 0 0 0 0,0 0 0 0 0,-1 1-1 0 0,-1 0 1 0 0,0 0 0 0 0,-1 0 0 0 0,-1 0 0 0 0,2 24-1 0 0,-4-27 8 0 0,0 1 0 0 0,0 0-1 0 0,-1-1 1 0 0,-1 1-1 0 0,0-1 1 0 0,0 1-1 0 0,-2-1 1 0 0,1 0-1 0 0,-2 0 1 0 0,1 0 0 0 0,-2 0-1 0 0,1-1 1 0 0,-10 13-1 0 0,-7 3 33 0 0,0-1-1 0 0,-3 0 0 0 0,-46 37 0 0 0,-93 58 256 0 0,155-115-272 0 0,-157 98 225 0 0,142-97-184 0 0,19-6-109 0 0,25-24-4261 0 0,-1-2-752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11381 0 0,'0'0'3426'0'0,"-48"5"-3538"0"0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361 403 7331 0 0,'0'0'2335'0'0,"-41"3"-1711"0"0,-130 17 304 0 0,162-18-809 0 0,0 0 0 0 0,0 0 0 0 0,0 1 0 0 0,0 0 0 0 0,0 0 0 0 0,0 1 0 0 0,1 0 0 0 0,-8 6 0 0 0,11-7-64 0 0,1 1 0 0 0,0-1-1 0 0,0 1 1 0 0,0 0 0 0 0,0 0 0 0 0,1 1 0 0 0,-1-1 0 0 0,1 1 0 0 0,0-1 0 0 0,-3 9 0 0 0,1 1-6 0 0,2-1 0 0 0,0 1 1 0 0,0-1-1 0 0,1 1 0 0 0,1 0 0 0 0,0 0 1 0 0,3 27-1 0 0,-2-8-15 0 0,1-13 4 0 0,0-1 1 0 0,1 0 0 0 0,0 1 0 0 0,2-1-1 0 0,0-1 1 0 0,2 1 0 0 0,0-1-1 0 0,1 1 1 0 0,0-2 0 0 0,2 1-1 0 0,0-1 1 0 0,1 0 0 0 0,21 27-1 0 0,-9-15-16 0 0,2-1 0 0 0,0 0-1 0 0,2-2 1 0 0,1-1-1 0 0,1-1 1 0 0,60 39-1 0 0,-62-48-17 0 0,1-1-1 0 0,0 0 0 0 0,2-3 0 0 0,-1 0 0 0 0,1-2 0 0 0,1-1 0 0 0,-1-1 0 0 0,60 6 0 0 0,-38-10-29 0 0,-1-1 1 0 0,85-9-1 0 0,-109 3 19 0 0,0-1-1 0 0,-1-1 0 0 0,0 0 0 0 0,0-2 1 0 0,-1-2-1 0 0,0 0 0 0 0,25-14 0 0 0,0-5-35 0 0,-1-2-1 0 0,-2-2 0 0 0,-1-2 1 0 0,-1-2-1 0 0,-3-2 0 0 0,-1-1 1 0 0,-2-2-1 0 0,-1-2 0 0 0,-3-2 1 0 0,44-74-1 0 0,-63 92 35 0 0,-2-1 0 0 0,-1 0 0 0 0,0-1 0 0 0,-3 0 0 0 0,0-1-1 0 0,-2 0 1 0 0,-2 0 0 0 0,0-1 0 0 0,-2 1 0 0 0,-2-1 0 0 0,-4-57 0 0 0,2 79 27 0 0,0 0 0 0 0,-1 0 0 0 0,0-1 0 0 0,-1 1 1 0 0,0 0-1 0 0,0 1 0 0 0,-1-1 0 0 0,-1 1 0 0 0,1 0 0 0 0,-2 0 1 0 0,1 0-1 0 0,-8-9 0 0 0,3 7 52 0 0,0 1 0 0 0,0 0 0 0 0,-1 1-1 0 0,0 0 1 0 0,-1 0 0 0 0,0 2 0 0 0,-25-14 0 0 0,3 7 114 0 0,0 2-1 0 0,-1 1 1 0 0,0 2 0 0 0,0 1-1 0 0,-1 2 1 0 0,-46-3 0 0 0,-6 4 176 0 0,0 3 0 0 0,0 3 0 0 0,-156 25 0 0 0,195-17-314 0 0,0 2 0 0 0,0 2 0 0 0,2 2 0 0 0,0 3 0 0 0,1 1 0 0 0,0 3 0 0 0,2 1 0 0 0,-45 32 0 0 0,71-42-44 0 0,1 0 1 0 0,-30 30 0 0 0,41-37-38 0 0,1 1 0 0 0,0-1 1 0 0,0 1-1 0 0,1 0 0 0 0,0 0 1 0 0,0 1-1 0 0,0-1 0 0 0,1 1 1 0 0,-4 15-1 0 0,6-20-63 0 0,0-1 0 0 0,1 1 0 0 0,-1 0 0 0 0,1-1 0 0 0,-1 1 0 0 0,1-1 0 0 0,0 1 0 0 0,0 0 0 0 0,0-1 0 0 0,1 1 0 0 0,-1-1 0 0 0,1 1 0 0 0,-1-1 0 0 0,1 1 0 0 0,0-1 0 0 0,0 1 0 0 0,0-1 0 0 0,2 4 0 0 0,0-3-277 0 0,1 0 1 0 0,0 0-1 0 0,0 0 1 0 0,0-1-1 0 0,0 1 0 0 0,1-1 1 0 0,-1 0-1 0 0,1 0 1 0 0,6 2-1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41 110 4930 0 0,'0'0'2407'0'0,"-8"44"-1708"0"0,-21 147 306 0 0,27-182-953 0 0,1 1 0 0 0,1 0 0 0 0,0 0 0 0 0,0 0 0 0 0,1 0 0 0 0,0 0-1 0 0,1-1 1 0 0,0 1 0 0 0,0 0 0 0 0,1-1 0 0 0,1 0 0 0 0,-1 1 0 0 0,2-1-1 0 0,-1-1 1 0 0,1 1 0 0 0,0-1 0 0 0,1 1 0 0 0,0-2 0 0 0,0 1 0 0 0,9 8-1 0 0,-11-12-40 0 0,21 24 23 0 0,2 0 1 0 0,1-2-1 0 0,1-1 1 0 0,1-1-1 0 0,1-2 1 0 0,1-1-1 0 0,1-1 1 0 0,1-2 0 0 0,56 22-1 0 0,-42-23-25 0 0,1-3-1 0 0,1-1 1 0 0,0-3-1 0 0,0-2 1 0 0,1-2 0 0 0,92-1-1 0 0,-123-5-28 0 0,0-1 0 0 0,0-1 0 0 0,0-1 0 0 0,0-1 0 0 0,0 0 0 0 0,0-2-1 0 0,-1 0 1 0 0,0-1 0 0 0,0-1 0 0 0,-1 0 0 0 0,0-2 0 0 0,0 0 0 0 0,-1-1 0 0 0,29-25 0 0 0,-26 18-22 0 0,-2 0 0 0 0,0-1 1 0 0,-1-1-1 0 0,0-1 0 0 0,-2-1 1 0 0,-1 0-1 0 0,-1 0 0 0 0,12-27 1 0 0,-18 33 147 0 0,-1-1 1 0 0,-1 1-1 0 0,0-1 0 0 0,-1 0 1 0 0,-1 0-1 0 0,-1 0 1 0 0,0 0-1 0 0,-1-1 1 0 0,-1 1-1 0 0,0 0 1 0 0,-2-1-1 0 0,0 1 0 0 0,-5-22 1 0 0,3 30 17 0 0,1 0 0 0 0,-1 0-1 0 0,0 0 1 0 0,-1 1 0 0 0,0-1 0 0 0,-1 1 0 0 0,1 0 0 0 0,-2 1-1 0 0,1-1 1 0 0,-1 1 0 0 0,0 1 0 0 0,0-1 0 0 0,-15-9 0 0 0,-9-4 352 0 0,0 1-1 0 0,-44-18 1 0 0,38 21-215 0 0,-1 2 1 0 0,0 1-1 0 0,0 3 0 0 0,-1 0 0 0 0,-55-4 0 0 0,-197 1 448 0 0,243 13-623 0 0,-1 2 0 0 0,-86 15 0 0 0,116-13-165 0 0,1 0 1 0 0,0 2-1 0 0,1 0 0 0 0,-1 1 0 0 0,1 0 1 0 0,1 2-1 0 0,-1 0 0 0 0,2 1 0 0 0,-1 0 1 0 0,-16 16-1 0 0,-3 12-1829 0 0,34-36 1612 0 0,0 0 0 0 0,0 0 0 0 0,0 0 0 0 0,0 0 0 0 0,1 0 0 0 0,-1 0 0 0 0,1 0 0 0 0,-1 1 0 0 0,1-1 0 0 0,0 0 0 0 0,0 3 0 0 0,0-4 164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6803 0 0,'0'0'1761'0'0,"58"144"-1729"0"0,-44-114 48 0 0,-6-4 16 0 0,6-13-96 0 0,-6-5-752 0 0,6-8-1297 0 0,8 0-1297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1019 8452 0 0,'0'0'2481'0'0,"24"-23"-1801"0"0,-14 14-610 0 0,36-35 223 0 0,72-89 1 0 0,-42 39-161 0 0,219-294 462 0 0,-224 290-338 0 0,-32 45 239 0 0,37-64 0 0 0,-64 99 75 0 0,-11 16-469 0 0,1 0 0 0 0,0-1-1 0 0,0 1 1 0 0,-1-1 0 0 0,1 1 0 0 0,-1-1-1 0 0,0 0 1 0 0,0 1 0 0 0,0-1-1 0 0,0 0 1 0 0,-1 0 0 0 0,1 0-1 0 0,0-4 1 0 0,-1 6 176 0 0,0 18-174 0 0,-3 35-83 0 0,-3 0 0 0 0,-11 53 0 0 0,4-32-12 0 0,-9 60-2 0 0,-82 608 106 0 0,95-667-115 0 0,4-35-38 0 0,0 40-1 0 0,5-74-383 0 0,5-16-1046 0 0,19-52-2188 0 0,5-25-3713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7107 0 0,'0'0'3597'0'0,"-5"39"-3187"0"0,-14 130 57 0 0,17-153-365 0 0,0-1-1 0 0,2 1 1 0 0,0 0 0 0 0,1 0-1 0 0,4 26 1 0 0,-1-30-41 0 0,0 0 0 0 0,1 0 0 0 0,0-1 0 0 0,13 21 0 0 0,-13-24-34 0 0,0 1-10 0 0,0-1 0 0 0,0 0 1 0 0,1 0-1 0 0,0-1 0 0 0,0 0 0 0 0,1 0 1 0 0,0 0-1 0 0,12 8 0 0 0,-14-12-14 0 0,0 0-1 0 0,0 0 1 0 0,0-1 0 0 0,1 0-1 0 0,-1 0 1 0 0,1 0 0 0 0,-1-1-1 0 0,1 1 1 0 0,-1-1 0 0 0,1-1-1 0 0,0 1 1 0 0,0-1 0 0 0,-1 0-1 0 0,1 0 1 0 0,11-3-1 0 0,-13 2-11 0 0,1-2-1 0 0,0 1 1 0 0,-1 0-1 0 0,0-1 0 0 0,1 0 1 0 0,-1 0-1 0 0,0 0 1 0 0,0-1-1 0 0,-1 1 0 0 0,1-1 1 0 0,-1 0-1 0 0,0 0 1 0 0,0 0-1 0 0,0 0 0 0 0,0-1 1 0 0,-1 1-1 0 0,0-1 1 0 0,0 0-1 0 0,3-7 0 0 0,2-6-84 0 0,0-2 0 0 0,-2 1 0 0 0,7-37 0 0 0,-9 26 77 0 0,0 1-1 0 0,-2-1 0 0 0,-2 1 1 0 0,-5-48-1 0 0,4 72 60 0 0,0-1 0 0 0,0 1 0 0 0,0 0 0 0 0,0 0 0 0 0,-1 0-1 0 0,0 1 1 0 0,0-1 0 0 0,0 0 0 0 0,0 1 0 0 0,-1 0 0 0 0,0 0 0 0 0,0 0 0 0 0,0 0-1 0 0,0 1 1 0 0,-1 0 0 0 0,1-1 0 0 0,-1 1 0 0 0,0 1 0 0 0,0-1 0 0 0,0 1 0 0 0,0 0-1 0 0,-1 0 1 0 0,1 1 0 0 0,0-1 0 0 0,-1 1 0 0 0,-10-1 0 0 0,5 1 20 0 0,0 0 1 0 0,1 0 0 0 0,-1 1-1 0 0,0 0 1 0 0,0 1-1 0 0,0 0 1 0 0,0 1-1 0 0,1 0 1 0 0,-1 1-1 0 0,1 0 1 0 0,0 0-1 0 0,0 1 1 0 0,-11 6-1 0 0,11-4-131 0 0,1 0 0 0 0,0 1 0 0 0,1 0 0 0 0,-1 0 0 0 0,1 0 0 0 0,0 1 0 0 0,1 1 0 0 0,0-1-1 0 0,1 1 1 0 0,-1 1 0 0 0,2-1 0 0 0,-1 1 0 0 0,1 0 0 0 0,1 0 0 0 0,0 0 0 0 0,0 1 0 0 0,1-1-1 0 0,0 1 1 0 0,1 0 0 0 0,-1 18 0 0 0,4-19-2855 0 0,7-9-3249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5795 0 0,'0'0'4178'0'0,"10"224"-3330"0"0,-10-149-352 0 0,10-5 112 0 0,-1 5-79 0 0,-9-18-289 0 0,0-9-160 0 0,0-17 32 0 0,10-9-80 0 0,-10-18-64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6835 0 0,'0'0'2401'0'0,"58"290"-1648"0"0,-38-202-113 0 0,-1 4-112 0 0,0-9-352 0 0,-9-4-16 0 0,0-17-80 0 0,-1-10-32 0 0,-9-12 16 0 0,0-18-336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6435 0 0,'0'0'2529'0'0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6979 0 0,'0'0'4978'0'0,"-6"0"-4305"0"0,-16 0-335 0 0,36 0-6 0 0,49 0-95 0 0,-30 0-175 0 0,0 1 1 0 0,33 5-1 0 0,-55-4-60 0 0,0 1-1 0 0,0 0 1 0 0,0 1 0 0 0,0 0-1 0 0,-1 0 1 0 0,1 1-1 0 0,-1 0 1 0 0,0 1-1 0 0,12 9 1 0 0,-2 1 1 0 0,0 1 1 0 0,-2 1 0 0 0,1 0-1 0 0,-2 1 1 0 0,-1 1 0 0 0,0 1 0 0 0,13 23-1 0 0,-20-28 15 0 0,-1 1 0 0 0,0 1-1 0 0,-1 0 1 0 0,-1 0 0 0 0,0 0-1 0 0,-2 1 1 0 0,0-1 0 0 0,-1 1-1 0 0,-1 0 1 0 0,0 21 0 0 0,-2-19 90 0 0,0 0-1 0 0,-6 37 1 0 0,3-49-64 0 0,1 0 0 0 0,-1-1 0 0 0,-1 1 1 0 0,1-1-1 0 0,-2 1 0 0 0,1-1 0 0 0,-1 0 0 0 0,-8 10 0 0 0,-8 9 49 0 0,-16 22 111 0 0,-36 61 1 0 0,63-93-193 0 0,1 1 1 0 0,1 0 0 0 0,0 1-1 0 0,2-1 1 0 0,0 1 0 0 0,1 1-1 0 0,-4 32 1 0 0,8-47-18 0 0,0 1 1 0 0,0-1-1 0 0,1 0 1 0 0,0 1-1 0 0,0-1 0 0 0,1 1 1 0 0,-1-1-1 0 0,1 0 0 0 0,0 1 1 0 0,0-1-1 0 0,3 7 1 0 0,-2-10-84 0 0,0 0 0 0 0,0 0 0 0 0,0 0 0 0 0,0 0 0 0 0,0-1 0 0 0,0 1 0 0 0,1-1 0 0 0,-1 1 0 0 0,1-1 0 0 0,-1 0 0 0 0,1 0 0 0 0,-1 0 0 0 0,1 0 0 0 0,-1 0 0 0 0,1-1 0 0 0,0 1 0 0 0,-1-1 0 0 0,1 1 1 0 0,0-1-1 0 0,0 0 0 0 0,-1 0 0 0 0,6-1 0 0 0,31 1-3805 0 0,-1 0-4607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12438 0 0,'0'0'2737'0'0,"-10"13"-3569"0"0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7203 0 0,'0'0'4653'0'0,"-8"0"-3978"0"0,-24 4-72 0 0,31-3-570 0 0,0-1 0 0 0,0 1-1 0 0,0 0 1 0 0,0 0 0 0 0,1 0 0 0 0,-1 0 0 0 0,0 0-1 0 0,1 0 1 0 0,-1 0 0 0 0,1 0 0 0 0,-1 0 0 0 0,1 0-1 0 0,0 0 1 0 0,-1 0 0 0 0,1 0 0 0 0,0 0-1 0 0,0 0 1 0 0,0 0 0 0 0,0 1 0 0 0,0-1 0 0 0,0 0-1 0 0,0 0 1 0 0,0 0 0 0 0,0 0 0 0 0,0 0 0 0 0,0 0-1 0 0,1 0 1 0 0,0 2 0 0 0,-2 6-1096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2113 0 0,'0'0'9060'0'0,"28"-16"-8785"0"0,93-55-158 0 0,-105 62-76 0 0,1 1 0 0 0,0 0-1 0 0,1 2 1 0 0,0 0 0 0 0,0 1 0 0 0,0 1-1 0 0,0 1 1 0 0,1 0 0 0 0,35 0 0 0 0,-27 2 80 0 0,192 0 802 0 0,-212 1-886 0 0,0 1 1 0 0,-1-1-1 0 0,1 1 0 0 0,-1 0 1 0 0,0 1-1 0 0,1-1 1 0 0,-1 1-1 0 0,0 1 1 0 0,0-1-1 0 0,0 1 1 0 0,0 0-1 0 0,10 7 1 0 0,-13-7-4 0 0,0 0 1 0 0,0 1-1 0 0,0-1 1 0 0,0 1-1 0 0,0-1 1 0 0,-1 1-1 0 0,1 0 0 0 0,-1 0 1 0 0,0 0-1 0 0,0 1 1 0 0,-1-1-1 0 0,1 0 1 0 0,-1 1-1 0 0,0-1 1 0 0,0 1-1 0 0,-1-1 1 0 0,1 1-1 0 0,-1-1 1 0 0,0 6-1 0 0,0-7-11 0 0,0 16 172 0 0,0 0 0 0 0,-1 0 0 0 0,-5 22 0 0 0,4-33-144 0 0,-1 1 1 0 0,0 0-1 0 0,-1-1 1 0 0,0 1 0 0 0,0-1-1 0 0,-1 0 1 0 0,1 0-1 0 0,-2-1 1 0 0,-5 8-1 0 0,-85 91 495 0 0,-5-4-1 0 0,-4-5 1 0 0,-155 111-1 0 0,242-191-574 0 0,-9 6 104 0 0,9-17-3130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11781 0 0,'0'0'3858'0'0,"-29"5"-4418"0"0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5475 0 0,'0'0'2881'0'0,"14"191"-2673"0"0,0-164-160 0 0,2-15-48 0 0,12-6-112 0 0,-6-6-240 0 0,6-3-1105 0 0,18-36-2465 0 0</inkml:trace>
  <inkml:trace contextRef="#ctx0" brushRef="#br0" timeOffset="1">668 1 6659 0 0,'0'0'592'0'0,"22"102"-608"0"0,-22-87 48 0 0,8-7-160 0 0,-2-8-992 0 0,8 0-1682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3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8116 0 0,'0'0'5853'0'0,"35"-35"-5394"0"0,-35 35-459 0 0,160-143 171 0 0,-144 131-138 0 0,0 1-1 0 0,1 1 1 0 0,0 0 0 0 0,1 1 0 0 0,0 1 0 0 0,0 1 0 0 0,1 0-1 0 0,34-6 1 0 0,-13 3 53 0 0,27-5 13 0 0,1 2 0 0 0,0 4-1 0 0,0 3 1 0 0,83 3 0 0 0,-143 3-95 0 0,-1 0 0 0 0,0 0 0 0 0,0 1 0 0 0,1 0 0 0 0,-1 0-1 0 0,0 1 1 0 0,0 0 0 0 0,0 0 0 0 0,0 0 0 0 0,-1 1 0 0 0,9 5 0 0 0,-11-5 2 0 0,0 0 0 0 0,0 1 0 0 0,0 0 0 0 0,0-1-1 0 0,-1 2 1 0 0,0-1 0 0 0,1 0 0 0 0,-2 0 0 0 0,1 1 0 0 0,0 0-1 0 0,-1-1 1 0 0,0 1 0 0 0,0 0 0 0 0,-1 0 0 0 0,1 0 0 0 0,0 8-1 0 0,1 3 39 0 0,-1-1 1 0 0,-1 1-1 0 0,-1-1 0 0 0,0 1 0 0 0,-1-1 0 0 0,-1 1 0 0 0,0-1 0 0 0,-1 1 0 0 0,0-1 0 0 0,-2 0 0 0 0,1 0 0 0 0,-2-1 0 0 0,0 0 0 0 0,-1 0 0 0 0,0 0 0 0 0,-12 16 0 0 0,-16 18 113 0 0,-1-2 0 0 0,-84 81 0 0 0,91-98-93 0 0,-116 115 66 0 0,-227 173 1 0 0,365-312-395 0 0,-27 16-128 0 0,7-16-3450 0 0,16-5-3206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14343 0 0,'0'0'2897'0'0,"-68"62"-8404"0"0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8:57.674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0 2711 9828 0 0,'0'0'7457'0'0,"3"-14"-7419"0"0,20-63-21 0 0,4 2 0 0 0,3 0 0 0 0,75-133 1 0 0,-82 164-10 0 0,77-145 21 0 0,7 6-1 0 0,8 4 1 0 0,176-208 0 0 0,-173 252-32 0 0,6 5 0 0 0,5 6 1 0 0,6 5-1 0 0,4 7 0 0 0,255-156 1 0 0,-346 241-10 0 0,1 3-1 0 0,1 2 1 0 0,1 2 0 0 0,0 2 0 0 0,2 3 0 0 0,0 2 0 0 0,0 2 0 0 0,1 3 0 0 0,1 2-1 0 0,84 1 1 0 0,-111 6 12 0 0,-1 0 0 0 0,0 2 0 0 0,0 1 0 0 0,0 2-1 0 0,0 0 1 0 0,-1 2 0 0 0,0 0 0 0 0,0 2 0 0 0,-1 1 0 0 0,-1 1-1 0 0,0 1 1 0 0,0 1 0 0 0,-1 1 0 0 0,-1 2 0 0 0,24 22 0 0 0,9 9 1 0 0,-2 3 0 0 0,-2 3 1 0 0,-3 1-1 0 0,-2 3 0 0 0,60 98 1 0 0,-54-63-4 0 0,-4 1 0 0 0,-4 3 0 0 0,40 128 0 0 0,-53-133-21 0 0,77 279 40 0 0,-90-293-14 0 0,2-1 0 0 0,56 136-1 0 0,-71-203-2 0 0,0 0-1 0 0,0-1 0 0 0,1 1 0 0 0,0-1 0 0 0,1 0 1 0 0,10 10-1 0 0,-15-17 145 0 0,0-2-146 0 0,-1 0 1 0 0,0-1-1 0 0,1 1 1 0 0,-1 0-1 0 0,0-1 0 0 0,1 0 1 0 0,-1 1-1 0 0,0-1 0 0 0,0 0 1 0 0,0 0-1 0 0,0 1 1 0 0,0-1-1 0 0,0 0 0 0 0,0 0 1 0 0,0 0-1 0 0,0 0 1 0 0,0-1-1 0 0,0 1 0 0 0,-1 0 1 0 0,1 0-1 0 0,0 0 1 0 0,-1-1-1 0 0,1 1 0 0 0,-1 0 1 0 0,0 0-1 0 0,1-1 0 0 0,-1 1 1 0 0,0-1-1 0 0,0 1 1 0 0,1-3-1 0 0,3-8-4 0 0,33-71 23 0 0,3 2 0 0 0,91-134 0 0 0,-87 145-9 0 0,22-26 0 0 0,3 2 1 0 0,124-127 0 0 0,187-147-14 0 0,-357 347 5 0 0,74-68-10 0 0,3 4 0 0 0,220-140 0 0 0,-268 195 4 0 0,1 2 0 0 0,1 2-1 0 0,2 3 1 0 0,0 2 0 0 0,2 3 0 0 0,0 2 0 0 0,0 3 0 0 0,110-11 0 0 0,-82 19-7 0 0,141 11 0 0 0,-193-3 13 0 0,-1 2 0 0 0,0 1 0 0 0,0 1 0 0 0,-1 2-1 0 0,0 1 1 0 0,-1 2 0 0 0,35 18 0 0 0,-12 2 0 0 0,-2 1 0 0 0,-1 3-1 0 0,-2 2 1 0 0,-2 3 0 0 0,-1 1 0 0 0,-3 2 0 0 0,43 55 0 0 0,-33-28-2 0 0,-3 2 0 0 0,-3 2 0 0 0,-4 2 0 0 0,46 111 0 0 0,-15 25 2 0 0,8 21 8 0 0,-82-233-7 0 0,0 0 0 0 0,0 0-1 0 0,1 0 1 0 0,-1-1 0 0 0,1 1-1 0 0,-1 0 1 0 0,1 0 0 0 0,-1 0-1 0 0,1-1 1 0 0,-1 1 0 0 0,1 0-1 0 0,0 0 1 0 0,-1-1 0 0 0,1 1-1 0 0,0-1 1 0 0,0 1 0 0 0,-1 0-1 0 0,1-1 1 0 0,0 0 0 0 0,0 1-1 0 0,0-1 1 0 0,0 1 0 0 0,0-1-1 0 0,-1 0 1 0 0,1 0 0 0 0,0 1-1 0 0,0-1 1 0 0,0 0 0 0 0,0 0-1 0 0,0 0 1 0 0,0 0 0 0 0,0 0-1 0 0,0 0 1 0 0,0-1 0 0 0,0 1-1 0 0,0 0 1 0 0,0 0 0 0 0,0-1 0 0 0,0 1-1 0 0,-1 0 1 0 0,1-1 0 0 0,0 1-1 0 0,0-1 1 0 0,0 1 0 0 0,-1-1-1 0 0,1 1 1 0 0,0-1 0 0 0,0 0-1 0 0,-1 1 1 0 0,1-1 0 0 0,-1 0-1 0 0,1 0 1 0 0,0 0 0 0 0,33-45 10 0 0,27-51-4 0 0,4 4 0 0 0,4 2 0 0 0,4 3 0 0 0,4 3 0 0 0,167-140 0 0 0,-52 74-12 0 0,363-216 0 0 0,-406 281-8 0 0,4 6 1 0 0,205-75-1 0 0,-256 119 10 0 0,1 5 0 0 0,2 4 0 0 0,0 5 0 0 0,191-15 0 0 0,-168 30-11 0 0,1 7 0 0 0,130 15 0 0 0,-191-6 10 0 0,-1 3-1 0 0,0 3 1 0 0,-1 3-1 0 0,0 2 0 0 0,86 41 1 0 0,-52-9-2 0 0,-1 5 0 0 0,-4 5 0 0 0,165 137 0 0 0,-182-128 8 0 0,-3 3 1 0 0,-4 4-1 0 0,110 155 1 0 0,131 286-61 0 0,-297-492 61 0 0,1 0 1 0 0,1-1-1 0 0,2-1 1 0 0,0-1-1 0 0,46 44 1 0 0,-64-68-5 0 0,0 1-1 0 0,0 0 1 0 0,1 0 0 0 0,-1-1 0 0 0,0 1 0 0 0,1-1-1 0 0,-1 1 1 0 0,1-1 0 0 0,-1 1 0 0 0,1-1 0 0 0,-1 0-1 0 0,1 0 1 0 0,-1 0 0 0 0,1 0 0 0 0,-1 0-1 0 0,1 0 1 0 0,-1 0 0 0 0,0 0 0 0 0,1-1 0 0 0,-1 1-1 0 0,1 0 1 0 0,-1-1 0 0 0,1 1 0 0 0,-1-1 0 0 0,0 0-1 0 0,1 0 1 0 0,-1 1 0 0 0,0-1 0 0 0,0 0-1 0 0,0 0 1 0 0,1 0 0 0 0,-1 0 0 0 0,1-1 0 0 0,35-40-86 0 0,-33 37 82 0 0,114-155-123 0 0,-49 63 52 0 0,4 4-1 0 0,87-86 0 0 0,-19 46-18 0 0,6 6 1 0 0,5 7-1 0 0,324-194 0 0 0,-394 270 85 0 0,2 4 0 0 0,2 4-1 0 0,1 3 1 0 0,145-33-1 0 0,-115 43 5 0 0,2 5 0 0 0,0 5-1 0 0,140 4 1 0 0,-201 9 8 0 0,1 2 1 0 0,-1 3 0 0 0,0 2 0 0 0,-1 3-1 0 0,0 3 1 0 0,109 38 0 0 0,-24 10 36 0 0,-3 6 0 0 0,-2 6 0 0 0,-4 6 0 0 0,-4 6 0 0 0,147 124 1 0 0,-130-82 178 0 0,-6 6 0 0 0,-6 6 0 0 0,209 281 0 0 0,-261-294-48 0 0,-6 3 1 0 0,102 237 0 0 0,-178-365-173 0 0,1-1 0 0 0,-1 1 0 0 0,1 0-1 0 0,-1 0 1 0 0,1 0 0 0 0,-1 0 0 0 0,1-1 0 0 0,0 1 0 0 0,-1 0 0 0 0,1-1-1 0 0,0 1 1 0 0,0-1 0 0 0,0 1 0 0 0,-1-1 0 0 0,1 1 0 0 0,0-1 0 0 0,0 1-1 0 0,0-1 1 0 0,0 0 0 0 0,0 1 0 0 0,0-1 0 0 0,0 0 0 0 0,0 0 0 0 0,0 0 0 0 0,0 0-1 0 0,0 0 1 0 0,0 0 0 0 0,-1 0 0 0 0,1 0 0 0 0,0 0 0 0 0,0 0 0 0 0,0 0-1 0 0,0-1 1 0 0,0 1 0 0 0,0 0 0 0 0,0-1 0 0 0,0 1 0 0 0,0-1 0 0 0,-1 1 0 0 0,1-1-1 0 0,0 1 1 0 0,0-1 0 0 0,0 0 0 0 0,-1 1 0 0 0,1-1 0 0 0,0 0 0 0 0,-1 1-1 0 0,1-1 1 0 0,-1 0 0 0 0,1 0 0 0 0,0-1 0 0 0,40-49-102 0 0,-35 43 129 0 0,57-78-27 0 0,33-48-117 0 0,174-186 0 0 0,-117 169-109 0 0,7 8-1 0 0,195-137 1 0 0,-205 177 178 0 0,219-114-1 0 0,-309 187 38 0 0,0 3-1 0 0,2 3 0 0 0,1 2 0 0 0,1 3 0 0 0,0 3 1 0 0,1 3-1 0 0,78-6 0 0 0,-93 15 4 0 0,1 2-1 0 0,76 8 1 0 0,-112-4 11 0 0,1 1 0 0 0,-1 1 0 0 0,0 0 1 0 0,0 0-1 0 0,-1 2 0 0 0,1 0 0 0 0,-1 0 0 0 0,0 2 0 0 0,-1-1 1 0 0,0 2-1 0 0,0 0 0 0 0,13 12 0 0 0,13 17 66 0 0,-3 1-1 0 0,-1 1 1 0 0,-2 3 0 0 0,-2 0 0 0 0,-2 2-1 0 0,-2 1 1 0 0,-2 1 0 0 0,-2 1 0 0 0,22 67-1 0 0,5 45 297 0 0,46 267 0 0 0,-33-124 18 0 0,-50-237-214 0 0,6 93 0 0 0,-18-150-152 0 0,0 1 0 0 0,1-1 0 0 0,0 1-1 0 0,1-1 1 0 0,5 13 0 0 0,-8-21-15 0 0,0 0 0 0 0,1 1 0 0 0,-1-1-1 0 0,1 0 1 0 0,-1 0 0 0 0,1 0 0 0 0,0 0 0 0 0,0 0-1 0 0,-1 0 1 0 0,1 0 0 0 0,0 0 0 0 0,0 0-1 0 0,0 0 1 0 0,0 0 0 0 0,0 0 0 0 0,0-1-1 0 0,0 1 1 0 0,0 0 0 0 0,0-1 0 0 0,0 1-1 0 0,1-1 1 0 0,-1 1 0 0 0,0-1 0 0 0,0 0-1 0 0,0 1 1 0 0,1-1 0 0 0,-1 0 0 0 0,0 0-1 0 0,1 0 1 0 0,-1 0 0 0 0,0 0 0 0 0,0 0 0 0 0,1 0-1 0 0,-1 0 1 0 0,0-1 0 0 0,0 1 0 0 0,1 0-1 0 0,-1-1 1 0 0,0 1 0 0 0,0-1 0 0 0,0 1-1 0 0,0-1 1 0 0,1 0 0 0 0,-1 0 0 0 0,0 1-1 0 0,0-1 1 0 0,-1 0 0 0 0,1 0 0 0 0,0 0-1 0 0,0 0 1 0 0,1-1 0 0 0,11-13-47 0 0,0-1 1 0 0,-1-1 0 0 0,-1 0-1 0 0,0 0 1 0 0,15-36-1 0 0,-1 4-21 0 0,52-88-201 0 0,5 3 0 0 0,7 4 0 0 0,4 4 1 0 0,111-113-1 0 0,-117 151 199 0 0,3 3 0 0 0,3 5 0 0 0,5 3 0 0 0,2 5 0 0 0,181-98 1 0 0,-98 77 60 0 0,340-119 1 0 0,-409 176 6 0 0,1 5 0 0 0,2 5 0 0 0,0 5 0 0 0,169-7 0 0 0,195 25 42 0 0,-475 4-37 0 0,61 2 51 0 0,0 3 0 0 0,0 4 0 0 0,-1 2 0 0 0,0 3 0 0 0,-1 3 0 0 0,-1 3 0 0 0,-1 2 1 0 0,-1 3-1 0 0,116 69 0 0 0,-57-17 163 0 0,-3 6 0 0 0,-4 4-1 0 0,164 166 1 0 0,-148-112-15 0 0,-6 5-1 0 0,-7 5 1 0 0,122 210-1 0 0,-212-317-189 0 0,-2 1-1 0 0,23 58 1 0 0,-45-95-41 0 0,1 0 1 0 0,0 0-1 0 0,1-1 1 0 0,0 1-1 0 0,0-1 1 0 0,1 0-1 0 0,0-1 1 0 0,7 8 0 0 0,-8-11-887 0 0,-5-8-1345 0 0,0-17-2097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0.717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15 1492 7363 0 0,'0'0'1217'0'0,"-4"63"-825"0"0,-6 215-136 0 0,11-260-198 0 0,1 0 0 0 0,0-1-1 0 0,2 1 1 0 0,0-1 0 0 0,0 0 0 0 0,2 0-1 0 0,0 0 1 0 0,1-1 0 0 0,1 0-1 0 0,0 0 1 0 0,1-1 0 0 0,1 0 0 0 0,0-1-1 0 0,1 0 1 0 0,0 0 0 0 0,2-1 0 0 0,-1-1-1 0 0,17 13 1 0 0,-3 1 75 0 0,20 15-8 0 0,0-1-1 0 0,3-3 1 0 0,1-2-1 0 0,1-2 1 0 0,2-2-1 0 0,2-2 1 0 0,0-3-1 0 0,2-3 1 0 0,0-2-1 0 0,1-2 1 0 0,2-3-1 0 0,-1-3 1 0 0,2-2-1 0 0,71 3 1 0 0,0-4 102 0 0,193-10 0 0 0,-249-6-184 0 0,-1-3-1 0 0,0-3 1 0 0,-1-4-1 0 0,76-26 1 0 0,-69 12-35 0 0,-1-2 1 0 0,-2-5 0 0 0,-2-2 0 0 0,-1-4-1 0 0,-2-3 1 0 0,-2-4 0 0 0,-3-2 0 0 0,118-117-1 0 0,-145 127 5 0 0,-3-2 0 0 0,-1-1-1 0 0,-3-2 1 0 0,-1-2 0 0 0,-3-1 0 0 0,-2-1-1 0 0,-2-2 1 0 0,-3 0 0 0 0,-2-1-1 0 0,-2-2 1 0 0,-3 0 0 0 0,-2 0 0 0 0,-2-2-1 0 0,4-69 1 0 0,-16 115 8 0 0,7-218 565 0 0,-8 199-465 0 0,-2 0 0 0 0,-1 0 0 0 0,-1 0 1 0 0,-1 0-1 0 0,-15-40 0 0 0,6 38-3 0 0,-2-1 0 0 0,-1 2 1 0 0,-1 0-1 0 0,-2 2 0 0 0,-1 0 0 0 0,-2 1 0 0 0,0 1 0 0 0,-47-40 1 0 0,25 29 85 0 0,-2 2 0 0 0,-1 1 0 0 0,-2 3 0 0 0,-90-43 0 0 0,80 50-54 0 0,-1 3 0 0 0,-1 2 0 0 0,0 3 1 0 0,-2 3-1 0 0,-97-9 0 0 0,23 13 34 0 0,-215 12 1 0 0,264 5-177 0 0,0 3 1 0 0,1 5 0 0 0,1 4 0 0 0,1 3 0 0 0,-118 45 0 0 0,147-43-19 0 0,1 2 1 0 0,1 3 0 0 0,2 2 0 0 0,1 3 0 0 0,1 1 0 0 0,2 3-1 0 0,2 2 1 0 0,-70 72 0 0 0,100-90-14 0 0,1 0 0 0 0,1 1 0 0 0,1 0 0 0 0,1 2 0 0 0,1-1 1 0 0,0 2-1 0 0,2-1 0 0 0,1 2 0 0 0,2-1 0 0 0,0 1 0 0 0,1 1 0 0 0,2-1 0 0 0,1 1 0 0 0,-1 33 0 0 0,3-46-107 0 0,1 0 0 0 0,0 0 1 0 0,1 0-1 0 0,1 0 0 0 0,0 0 0 0 0,1 0 0 0 0,0 0 1 0 0,1-1-1 0 0,1 1 0 0 0,0-1 0 0 0,1 0 0 0 0,0 0 1 0 0,1 0-1 0 0,1-1 0 0 0,0 0 0 0 0,0 0 0 0 0,1 0 1 0 0,1-1-1 0 0,0-1 0 0 0,0 1 0 0 0,1-1 0 0 0,0-1 1 0 0,1 0-1 0 0,0-1 0 0 0,17 11 0 0 0,30 18-1920 0 0,72 34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1.845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104 683 320 0 0,'0'0'9839'0'0,"-21"57"-9158"0"0,-5 14-411 0 0,-25 107 1 0 0,49-163-233 0 0,1 0 0 0 0,0 0 1 0 0,1 0-1 0 0,0 0 0 0 0,1-1 0 0 0,1 1 0 0 0,0 0 0 0 0,1 0 0 0 0,1-1 0 0 0,0 0 0 0 0,1 0 0 0 0,1 0 0 0 0,0 0 1 0 0,1-1-1 0 0,0 0 0 0 0,1 0 0 0 0,14 17 0 0 0,5 12 77 0 0,8 15 11 0 0,2-2 1 0 0,2-2 0 0 0,3-1 0 0 0,2-3 0 0 0,67 60 0 0 0,-79-82-104 0 0,2-1 1 0 0,0-1 0 0 0,2-2-1 0 0,1-2 1 0 0,0-1 0 0 0,2-2-1 0 0,0-2 1 0 0,0-1 0 0 0,66 15-1 0 0,-47-19-16 0 0,0-2-1 0 0,0-3 1 0 0,1-2 0 0 0,0-3-1 0 0,116-13 1 0 0,-135 6-3 0 0,1-2 1 0 0,-1-1-1 0 0,0-3 1 0 0,-1-1 0 0 0,-1-2-1 0 0,0-2 1 0 0,-1-1 0 0 0,0-2-1 0 0,44-32 1 0 0,-28 12 43 0 0,-1-2 1 0 0,-2-3-1 0 0,-2-2 1 0 0,-2-2 0 0 0,-2-1-1 0 0,-3-3 1 0 0,-2-1-1 0 0,-2-3 1 0 0,-3 0-1 0 0,-2-2 1 0 0,-3-2-1 0 0,-3 0 1 0 0,-2-2 0 0 0,-3-1-1 0 0,-3 0 1 0 0,-3-1-1 0 0,-2-1 1 0 0,-4-1-1 0 0,2-88 1 0 0,-11 131 75 0 0,0 0 1 0 0,-2 1 0 0 0,-1-1-1 0 0,0 1 1 0 0,-12-37 0 0 0,10 46-53 0 0,-1 0 0 0 0,-1 1-1 0 0,0 0 1 0 0,-1 0 0 0 0,0 0 0 0 0,-1 1 0 0 0,0 0 0 0 0,-1 1 0 0 0,-19-17 0 0 0,2 5 45 0 0,-1 2 0 0 0,-1 1 0 0 0,0 2 0 0 0,-2 0 0 0 0,0 2-1 0 0,-1 2 1 0 0,-1 1 0 0 0,0 1 0 0 0,0 2 0 0 0,-1 1 0 0 0,-68-8 0 0 0,-15 5 89 0 0,0 6 1 0 0,-146 11-1 0 0,173 1-203 0 0,1 4 0 0 0,0 4-1 0 0,1 3 1 0 0,0 4 0 0 0,2 4-1 0 0,1 4 1 0 0,1 4 0 0 0,2 3-1 0 0,1 4 1 0 0,2 3 0 0 0,2 3-1 0 0,-116 93 1 0 0,178-126-84 0 0,1 0 0 0 0,1 0 0 0 0,0 1 0 0 0,-15 22 0 0 0,24-31-242 0 0,1-1 0 0 0,0 2-1 0 0,0-1 1 0 0,1 0-1 0 0,0 1 1 0 0,0-1-1 0 0,0 1 1 0 0,0-1-1 0 0,1 1 1 0 0,0 0-1 0 0,0 0 1 0 0,1-1 0 0 0,-1 1-1 0 0,1 0 1 0 0,1 0-1 0 0,-1 0 1 0 0,3 8-1 0 0,8 8-6967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3.913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501 484 7603 0 0,'0'0'2007'0'0,"-62"54"-1068"0"0,-198 189 0 0 0,246-228-863 0 0,2 1 1 0 0,0 0 0 0 0,0 1-1 0 0,2 0 1 0 0,0 1-1 0 0,1 0 1 0 0,1 1-1 0 0,0 0 1 0 0,-6 27 0 0 0,-4 23 224 0 0,2 0 0 0 0,-11 140 0 0 0,18 148 495 0 0,11-274-604 0 0,3 0 0 0 0,3 0 0 0 0,4-1 0 0 0,4-1-1 0 0,49 151 1 0 0,-44-177-138 0 0,2 0-1 0 0,2-2 1 0 0,3-1-1 0 0,1-2 1 0 0,3 0-1 0 0,2-2 1 0 0,3-2-1 0 0,1-1 1 0 0,51 47-1 0 0,-55-65-49 0 0,1-1 0 0 0,1-1 1 0 0,0-2-1 0 0,2-2 0 0 0,1-1 0 0 0,1-2 0 0 0,0-2 0 0 0,1-2 0 0 0,1-1 0 0 0,0-2 0 0 0,1-2 1 0 0,0-2-1 0 0,0-2 0 0 0,0-2 0 0 0,1-1 0 0 0,-1-3 0 0 0,1-1 0 0 0,-1-2 0 0 0,0-3 0 0 0,0-1 1 0 0,-1-1-1 0 0,0-3 0 0 0,75-32 0 0 0,-54 11-29 0 0,-1-3 0 0 0,-2-3 0 0 0,-1-3 0 0 0,-2-2 1 0 0,-3-2-1 0 0,-1-3 0 0 0,-3-2 0 0 0,-1-2 0 0 0,-4-2 0 0 0,60-92 1 0 0,-58 71-7 0 0,-2-2 0 0 0,-4-2 0 0 0,-3-1 1 0 0,-5-3-1 0 0,-2 0 0 0 0,-5-2 1 0 0,-3-1-1 0 0,12-95 0 0 0,-21 48 46 0 0,-6-1 1 0 0,-14-212-1 0 0,2 297 11 0 0,-3 1 0 0 0,-2 0 0 0 0,-2 0 0 0 0,-2 1 1 0 0,-3 0-1 0 0,-1 1 0 0 0,-2 1 0 0 0,-3 1 1 0 0,-1 1-1 0 0,-2 0 0 0 0,-39-48 0 0 0,41 61 42 0 0,-2 2 1 0 0,-1 1-1 0 0,-2 0 0 0 0,0 2 0 0 0,-2 2 0 0 0,-1 0 1 0 0,0 2-1 0 0,-2 2 0 0 0,0 1 0 0 0,-2 1 1 0 0,0 2-1 0 0,0 1 0 0 0,-2 2 0 0 0,0 2 0 0 0,-43-9 1 0 0,10 9 33 0 0,-1 3 0 0 0,0 3 0 0 0,-100 5 1 0 0,125 3-85 0 0,-1 3 0 0 0,2 1 0 0 0,-1 2 0 0 0,1 3 1 0 0,0 1-1 0 0,-56 26 0 0 0,51-16-174 0 0,1 3 0 0 0,2 1 0 0 0,0 3 1 0 0,2 2-1 0 0,2 2 0 0 0,1 1 0 0 0,1 3 0 0 0,3 1 1 0 0,1 2-1 0 0,1 1 0 0 0,3 2 0 0 0,2 1 0 0 0,1 1 1 0 0,-37 82-1 0 0,19 15-2726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9.386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480 599 672 0 0,'0'0'9581'0'0,"-21"69"-9309"0"0,-63 231 269 0 0,79-277-446 0 0,1 1 0 0 0,1 0-1 0 0,1 0 1 0 0,1 0 0 0 0,1 0-1 0 0,2 0 1 0 0,0 0 0 0 0,1 0-1 0 0,1-1 1 0 0,2 1-1 0 0,0-1 1 0 0,1 0 0 0 0,1-1-1 0 0,20 38 1 0 0,-3-19-24 0 0,2-1-1 0 0,1-1 1 0 0,2-2 0 0 0,2-1-1 0 0,51 46 1 0 0,-41-43-51 0 0,1-2 1 0 0,1-2-1 0 0,2-2 1 0 0,2-2 0 0 0,0-2-1 0 0,2-2 1 0 0,1-2-1 0 0,1-3 1 0 0,1-2-1 0 0,1-2 1 0 0,1-3-1 0 0,95 15 1 0 0,-80-23-10 0 0,0-3 1 0 0,92-6-1 0 0,-130 0-10 0 0,0-2-1 0 0,-1-2 0 0 0,1 0 1 0 0,-1-3-1 0 0,-1 0 0 0 0,0-2 1 0 0,46-23-1 0 0,-35 10-9 0 0,-1-3-1 0 0,-1-1 1 0 0,-1-2-1 0 0,-1-1 1 0 0,-2-2-1 0 0,-2-2 1 0 0,-1-1-1 0 0,-2-1 1 0 0,-1-2-1 0 0,-2-1 1 0 0,-2-1-1 0 0,-1-1 1 0 0,-3-1-1 0 0,-1-1 1 0 0,-2 0 0 0 0,-2-2-1 0 0,-3 0 1 0 0,-1-1-1 0 0,10-83 1 0 0,-16 45 44 0 0,-10-147 1 0 0,1 199 5 0 0,-2 0 0 0 0,-1 0 0 0 0,-2 1 0 0 0,-1 0 1 0 0,-1 1-1 0 0,-2 0 0 0 0,-23-44 0 0 0,16 44 56 0 0,-1 1 1 0 0,-1 0-1 0 0,-2 1 1 0 0,-1 2 0 0 0,-1 0-1 0 0,-1 1 1 0 0,-1 2-1 0 0,-1 1 1 0 0,-2 1-1 0 0,0 2 1 0 0,-1 0-1 0 0,-1 3 1 0 0,0 0-1 0 0,-2 2 1 0 0,-49-15 0 0 0,13 10 47 0 0,-1 3 0 0 0,-1 3 0 0 0,0 4 0 0 0,-1 3 1 0 0,0 2-1 0 0,-136 11 0 0 0,142 0-104 0 0,0 4-1 0 0,0 2 1 0 0,2 4-1 0 0,0 2 1 0 0,0 3 0 0 0,2 3-1 0 0,1 2 1 0 0,1 4 0 0 0,1 1-1 0 0,2 4 1 0 0,1 2-1 0 0,2 2 1 0 0,2 3 0 0 0,2 2-1 0 0,2 2 1 0 0,1 2-1 0 0,-62 83 1 0 0,84-91-28 0 0,1 1 1 0 0,2 1-1 0 0,1 1 0 0 0,3 1 1 0 0,1 1-1 0 0,3 0 0 0 0,1 1 1 0 0,-13 91-1 0 0,22-108-324 0 0,2 0 1 0 0,1-1-1 0 0,1 1 1 0 0,1 0-1 0 0,2 0 0 0 0,1-1 1 0 0,1 1-1 0 0,1-1 0 0 0,2 0 1 0 0,1 0-1 0 0,1-1 0 0 0,1 0 1 0 0,2-1-1 0 0,0 0 0 0 0,31 46 1 0 0,-17-41-2104 0 0,2-1 0 0 0,1-2 1 0 0,39 30-1 0 0,-64-54 2123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2.956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57 531 8596 0 0,'0'0'5056'0'0,"-9"0"-4339"0"0,-37 0 996 0 0,53-41-1369 0 0,4 22-347 0 0,2 2 0 0 0,0-1 0 0 0,2 2 1 0 0,-1-1-1 0 0,2 2 0 0 0,0 0 0 0 0,1 1 0 0 0,0 1 0 0 0,21-12 0 0 0,-7 2 22 0 0,27-18-30 0 0,1 2 0 0 0,2 3 1 0 0,1 2-1 0 0,99-38 1 0 0,-115 56-6 0 0,2 1 0 0 0,0 2 0 0 0,0 3 1 0 0,1 1-1 0 0,1 3 0 0 0,-1 2 1 0 0,61 2-1 0 0,-104 3 13 0 0,-1-1 0 0 0,1 1 0 0 0,-1 0 1 0 0,0 0-1 0 0,1 0 0 0 0,-1 1 0 0 0,0 0 0 0 0,0 0 1 0 0,0 0-1 0 0,0 1 0 0 0,0-1 0 0 0,-1 1 0 0 0,1 0 0 0 0,-1 1 1 0 0,0-1-1 0 0,0 1 0 0 0,6 6 0 0 0,-4-1-2 0 0,0 0 0 0 0,0 0 0 0 0,-1 0 0 0 0,-1 0 0 0 0,1 1 0 0 0,-1-1 0 0 0,-1 1-1 0 0,4 19 1 0 0,0 17 0 0 0,-2 1 0 0 0,-2 0 0 0 0,-4 65-1 0 0,0-59 28 0 0,1-29-10 0 0,-2 1 1 0 0,-1-1-1 0 0,-1 0 1 0 0,-1 0-1 0 0,-1 0 1 0 0,-1-1-1 0 0,-12 25 1 0 0,-11 17 36 0 0,-42 65 0 0 0,40-75-33 0 0,-50 116-1 0 0,82-171-65 0 0,0 1 0 0 0,0-1-1 0 0,0 1 1 0 0,0-1 0 0 0,-1 1-1 0 0,1-1 1 0 0,0 1 0 0 0,0-1 0 0 0,0 1-1 0 0,0-1 1 0 0,0 1 0 0 0,0-1-1 0 0,1 1 1 0 0,-1 0 0 0 0,0-1 0 0 0,0 1-1 0 0,0-1 1 0 0,0 0 0 0 0,1 1-1 0 0,-1-1 1 0 0,0 1 0 0 0,0-1-1 0 0,1 1 1 0 0,-1-1 0 0 0,0 1 0 0 0,1-1-1 0 0,-1 0 1 0 0,0 1 0 0 0,1-1-1 0 0,-1 0 1 0 0,1 1 0 0 0,-1-1 0 0 0,0 0-1 0 0,1 0 1 0 0,-1 1 0 0 0,1-1-1 0 0,-1 0 1 0 0,1 0 0 0 0,-1 0 0 0 0,1 0-1 0 0,-1 1 1 0 0,1-1 0 0 0,-1 0-1 0 0,1 0 1 0 0,0 0 0 0 0,-1 0 0 0 0,1 0-1 0 0,-1 0 1 0 0,1-1 0 0 0,-1 1-1 0 0,1 0 1 0 0,-1 0 0 0 0,1 0 0 0 0,-1 0-1 0 0,1-1 1 0 0,-1 1 0 0 0,0 0-1 0 0,1 0 1 0 0,0-1 0 0 0,34-12-3621 0 0,6-30-4586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3.342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28 0 10453 0 0,'0'0'4514'0'0,"-28"7"-4594"0"0,28-1-2753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4.671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0 1 7668 0 0,'0'0'4033'0'0,"56"322"-2912"0"0,-14-170-353 0 0,13-1-63 0 0,-27 20-273 0 0,28-13-32 0 0,-15-7-48 0 0,-13-24-272 0 0,0-14-16 0 0,-14-31-16 0 0,14-18-64 0 0,-14-20-384 0 0,0-13-1249 0 0,-14-12-1168 0 0,0 0-2834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5475 0 0,'0'0'1680'0'0,"14"155"-1696"0"0,2-149-128 0 0,-2-6-864 0 0,14 0-1233 0 0</inkml:trace>
  <inkml:trace contextRef="#ctx0" brushRef="#br0" timeOffset="1">523 1 5955 0 0,'0'0'720'0'0,"94"155"-768"0"0,-66-155-480 0 0,16 0-337 0 0,0-27-1728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5.030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1 1 8516 0 0,'0'0'6739'0'0,"0"32"-6627"0"0,0-26-96 0 0,0 7-64 0 0,0-1-160 0 0,0 1-1297 0 0,0-7-1552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6.467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16 173 7668 0 0,'0'0'4092'0'0,"-2"-12"-3489"0"0,1 7-523 0 0,-10-43 336 0 0,11 46-389 0 0,0 0 1 0 0,0 0 0 0 0,0-1-1 0 0,0 1 1 0 0,0 0-1 0 0,0 0 1 0 0,1 0 0 0 0,-1 0-1 0 0,1 0 1 0 0,-1 0 0 0 0,1-1-1 0 0,0 1 1 0 0,0 1-1 0 0,0-1 1 0 0,0 0 0 0 0,0 0-1 0 0,0 0 1 0 0,1 0 0 0 0,-1 1-1 0 0,0-1 1 0 0,1 1-1 0 0,0-1 1 0 0,-1 1 0 0 0,1-1-1 0 0,2 0 1 0 0,17-8 57 0 0,1 1 1 0 0,1 2 0 0 0,0 0-1 0 0,0 1 1 0 0,0 1-1 0 0,46-3 1 0 0,156 3 139 0 0,-149 6-227 0 0,-37 1-4 0 0,0 2 0 0 0,0 2 1 0 0,0 1-1 0 0,-1 2 1 0 0,-1 2-1 0 0,1 1 0 0 0,-2 2 1 0 0,0 1-1 0 0,-1 2 1 0 0,0 2-1 0 0,-1 1 0 0 0,-2 1 1 0 0,0 2-1 0 0,-1 1 1 0 0,-1 2-1 0 0,-2 1 0 0 0,-1 1 1 0 0,-1 1-1 0 0,42 61 1 0 0,-56-71 5 0 0,-1 1 1 0 0,-1 0 0 0 0,-1 0 0 0 0,-1 1 0 0 0,-1 0-1 0 0,0 0 1 0 0,-2 0 0 0 0,-1 1 0 0 0,0 0 0 0 0,0 33-1 0 0,-3-37 8 0 0,0 1 0 0 0,-2-1-1 0 0,-1 0 1 0 0,0 0-1 0 0,-1 0 1 0 0,-1 0-1 0 0,0 0 1 0 0,-2-1-1 0 0,0 1 1 0 0,-1-1 0 0 0,0-1-1 0 0,-2 1 1 0 0,-11 17-1 0 0,-11 5 33 0 0,-2-1-1 0 0,-2-2 0 0 0,-68 56 0 0 0,-132 81 256 0 0,222-164-272 0 0,-226 140 225 0 0,204-138-184 0 0,28-10-109 0 0,35-34-4261 0 0,0-4-752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16.807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71 1 11381 0 0,'0'0'3426'0'0,"-70"6"-3538"0"0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5.622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519 579 7331 0 0,'0'0'2335'0'0,"-58"6"-1711"0"0,-188 22 304 0 0,232-26-809 0 0,1 1 0 0 0,0 0 0 0 0,0 1 0 0 0,0 1 0 0 0,1 0 0 0 0,-1 0 0 0 0,1 1 0 0 0,-11 8 0 0 0,16-9-64 0 0,1 0 0 0 0,0 0-1 0 0,0 1 1 0 0,1-1 0 0 0,-1 1 0 0 0,1 0 0 0 0,1 1 0 0 0,-1-1 0 0 0,1 1 0 0 0,-6 12 0 0 0,4 0-6 0 0,1 0 0 0 0,1 1 1 0 0,0-1-1 0 0,1 1 0 0 0,1 0 0 0 0,2 0 1 0 0,2 39-1 0 0,-1-11-15 0 0,-1-20 4 0 0,1 0 1 0 0,2 0 0 0 0,1-1 0 0 0,1 1-1 0 0,2-1 1 0 0,0 0 0 0 0,2-1-1 0 0,1 0 1 0 0,1 0 0 0 0,1-1-1 0 0,1-1 1 0 0,1 0 0 0 0,31 40-1 0 0,-13-22-16 0 0,2-1 0 0 0,1-2-1 0 0,2-1 1 0 0,2-2-1 0 0,2-1 1 0 0,84 55-1 0 0,-87-68-17 0 0,1-2-1 0 0,1-1 0 0 0,0-2 0 0 0,1-1 0 0 0,1-3 0 0 0,1-1 0 0 0,-1-3 0 0 0,86 9 0 0 0,-56-13-29 0 0,1-3 1 0 0,121-12-1 0 0,-156 5 19 0 0,-2-2-1 0 0,1-1 0 0 0,-1-2 0 0 0,0-1 1 0 0,-1-3-1 0 0,-1 0 0 0 0,36-21 0 0 0,0-7-35 0 0,-1-2-1 0 0,-2-4 0 0 0,-2-2 1 0 0,-3-3-1 0 0,-2-3 0 0 0,-2-2 1 0 0,-3-3-1 0 0,-3-2 0 0 0,-3-2 1 0 0,63-109-1 0 0,-91 134 35 0 0,-1-2 0 0 0,-3 0 0 0 0,-1-1 0 0 0,-2 0 0 0 0,-2-1-1 0 0,-1-1 1 0 0,-3 0 0 0 0,-2 0 0 0 0,-2 0 0 0 0,-1-1 0 0 0,-8-81 0 0 0,4 112 27 0 0,-1 0 0 0 0,0 0 0 0 0,-2 1 0 0 0,0-1 1 0 0,0 1-1 0 0,-1 0 0 0 0,-1 0 0 0 0,0 1 0 0 0,-1-1 0 0 0,-1 2 1 0 0,0-1-1 0 0,-10-12 0 0 0,4 9 52 0 0,0 1 0 0 0,-1 1 0 0 0,-1 1-1 0 0,0 0 1 0 0,-1 1 0 0 0,0 0 0 0 0,-37-17 0 0 0,6 9 114 0 0,-1 2-1 0 0,-1 3 1 0 0,-1 1 0 0 0,0 3-1 0 0,0 2 1 0 0,-67-3 0 0 0,-9 4 176 0 0,0 5 0 0 0,1 5 0 0 0,-225 35 0 0 0,280-24-314 0 0,1 3 0 0 0,1 3 0 0 0,0 3 0 0 0,1 3 0 0 0,2 3 0 0 0,1 3 0 0 0,1 2 0 0 0,-64 47 0 0 0,102-62-44 0 0,2 1 1 0 0,-44 43 0 0 0,60-53-38 0 0,0 0 0 0 0,1 0 1 0 0,0 1-1 0 0,1 0 0 0 0,0 1 1 0 0,0-1-1 0 0,1 1 0 0 0,1 0 1 0 0,-7 23-1 0 0,10-31-63 0 0,0 1 0 0 0,0 0 0 0 0,0-1 0 0 0,1 1 0 0 0,0 0 0 0 0,-1 0 0 0 0,1-1 0 0 0,0 1 0 0 0,1 0 0 0 0,-1 0 0 0 0,0-1 0 0 0,1 1 0 0 0,0 0 0 0 0,0-1 0 0 0,0 1 0 0 0,1-1 0 0 0,-1 1 0 0 0,3 4 0 0 0,2-4-277 0 0,-1 1 1 0 0,1-1-1 0 0,-1 0 1 0 0,1 0-1 0 0,0-1 0 0 0,1 1 1 0 0,-1-1-1 0 0,1-1 1 0 0,9 3-1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07.622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59 159 4930 0 0,'0'0'2407'0'0,"-12"63"-1708"0"0,-30 211 306 0 0,40-260-953 0 0,1 0 0 0 0,0 0 0 0 0,1 0 0 0 0,1 1 0 0 0,0-1 0 0 0,1 0-1 0 0,0 0 1 0 0,1 0 0 0 0,1 0 0 0 0,0-1 0 0 0,1 1 0 0 0,0-1 0 0 0,1 0-1 0 0,1-1 1 0 0,0 1 0 0 0,0-1 0 0 0,1 0 0 0 0,1-1 0 0 0,0 0 0 0 0,13 11-1 0 0,-18-16-40 0 0,33 35 23 0 0,2-1 1 0 0,1-2-1 0 0,1-2 1 0 0,3-2-1 0 0,0-2 1 0 0,3-2-1 0 0,0-1 1 0 0,1-3 0 0 0,83 31-1 0 0,-62-33-25 0 0,1-3-1 0 0,1-3 1 0 0,1-3-1 0 0,1-4 1 0 0,0-2 0 0 0,132-2-1 0 0,-176-8-28 0 0,0 0 0 0 0,0-2 0 0 0,0-1 0 0 0,0-1 0 0 0,-1-1 0 0 0,1-2-1 0 0,-2-1 1 0 0,1-1 0 0 0,-1-2 0 0 0,-1 0 0 0 0,0-2 0 0 0,-1 0 0 0 0,0-2 0 0 0,41-36 0 0 0,-38 27-22 0 0,-1-2 0 0 0,-1 0 1 0 0,-1-2-1 0 0,-2-1 0 0 0,-1-1 1 0 0,-1-1-1 0 0,-2-1 0 0 0,16-37 1 0 0,-25 47 147 0 0,-1 0 1 0 0,-2-1-1 0 0,0 0 0 0 0,-1 0 1 0 0,-2-1-1 0 0,0 0 1 0 0,-2 0-1 0 0,-1 1 1 0 0,0-1-1 0 0,-2 0 1 0 0,-1 0-1 0 0,-1 0 0 0 0,-8-31 1 0 0,7 43 17 0 0,-2 0 0 0 0,1 0-1 0 0,-2 1 1 0 0,1-1 0 0 0,-2 1 0 0 0,0 0 0 0 0,0 1 0 0 0,-1 0-1 0 0,0 1 1 0 0,-1-1 0 0 0,0 2 0 0 0,0 0 0 0 0,-22-15 0 0 0,-12-4 352 0 0,-1 1-1 0 0,-63-28 1 0 0,55 33-215 0 0,-1 1 1 0 0,-1 3-1 0 0,0 3 0 0 0,-1 2 0 0 0,-79-8 0 0 0,-283 2 448 0 0,348 19-623 0 0,0 3 0 0 0,-125 21 0 0 0,169-18-165 0 0,0 1 1 0 0,0 0-1 0 0,1 2 0 0 0,0 1 0 0 0,0 1 1 0 0,1 1-1 0 0,1 2 0 0 0,0 0 0 0 0,1 1 1 0 0,-24 21-1 0 0,-5 20-1829 0 0,49-53 1612 0 0,1-1 0 0 0,0 1 0 0 0,-1 0 0 0 0,1 0 0 0 0,1 0 0 0 0,-1 0 0 0 0,0 0 0 0 0,1 0 0 0 0,-1 0 0 0 0,1 0 0 0 0,0 5 0 0 0,0-7 164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2.679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2 1466 8452 0 0,'0'0'2481'0'0,"34"-33"-1801"0"0,-19 19-610 0 0,50-48 223 0 0,106-130 1 0 0,-63 56-161 0 0,317-421 462 0 0,-323 416-338 0 0,-45 65 239 0 0,51-92 0 0 0,-91 142 75 0 0,-14 23-469 0 0,0-1 0 0 0,-1 1-1 0 0,0-1 1 0 0,0 1 0 0 0,0-1 0 0 0,0 0-1 0 0,0 0 1 0 0,-1 0 0 0 0,1 0-1 0 0,-1 0 1 0 0,0 0 0 0 0,0 0-1 0 0,0-6 1 0 0,-1 9 176 0 0,0 25-174 0 0,-4 51-83 0 0,-4 0 0 0 0,-17 75 0 0 0,6-45-12 0 0,-12 86-2 0 0,-119 875 106 0 0,138-959-115 0 0,4-52-38 0 0,0 60-1 0 0,8-108-383 0 0,7-24-1046 0 0,28-72-2188 0 0,7-39-3713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3.483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168 1 7107 0 0,'0'0'3597'0'0,"-7"57"-3187"0"0,-21 185 57 0 0,25-219-365 0 0,2 0-1 0 0,0 0 1 0 0,1 0 0 0 0,1 0-1 0 0,7 37 1 0 0,-2-43-41 0 0,0 0 0 0 0,0 0 0 0 0,2-1 0 0 0,18 30 0 0 0,-19-34-34 0 0,0 0-10 0 0,0 0 0 0 0,1 0 1 0 0,0-1-1 0 0,0-1 0 0 0,2 1 0 0 0,-1-1 1 0 0,1-1-1 0 0,18 13 0 0 0,-21-17-14 0 0,0-1-1 0 0,0 0 1 0 0,1-1 0 0 0,0 0-1 0 0,-1 0 1 0 0,1-1 0 0 0,0 1-1 0 0,0-2 1 0 0,1 1 0 0 0,-1-1-1 0 0,0-1 1 0 0,0 1 0 0 0,1-1-1 0 0,-1-1 1 0 0,15-2-1 0 0,-16 0-11 0 0,0 0-1 0 0,0 0 1 0 0,-1-1-1 0 0,0 1 0 0 0,0-2 1 0 0,0 1-1 0 0,0-1 1 0 0,0 0-1 0 0,-1 0 0 0 0,0 0 1 0 0,0-1-1 0 0,-1 0 1 0 0,1 0-1 0 0,-1 0 0 0 0,0 0 1 0 0,-1-1-1 0 0,0 1 1 0 0,0-1-1 0 0,3-10 0 0 0,5-10-84 0 0,-2-1 0 0 0,-1 0 0 0 0,9-53 0 0 0,-12 39 77 0 0,-2 0-1 0 0,-1-1 0 0 0,-2 1 1 0 0,-10-69-1 0 0,8 104 60 0 0,-1-1 0 0 0,0 1 0 0 0,0-1 0 0 0,0 1 0 0 0,-1 0-1 0 0,0 0 1 0 0,-1 1 0 0 0,1-1 0 0 0,-1 1 0 0 0,-1 0 0 0 0,1 0 0 0 0,-1 1 0 0 0,0-1-1 0 0,0 1 1 0 0,0 0 0 0 0,-1 1 0 0 0,0 0 0 0 0,0 0 0 0 0,0 0 0 0 0,0 1 0 0 0,-1 0-1 0 0,1 1 1 0 0,-1-1 0 0 0,0 1 0 0 0,0 1 0 0 0,-15-2 0 0 0,7 1 20 0 0,1 0 1 0 0,-1 1 0 0 0,1 1-1 0 0,-1 1 1 0 0,0 0-1 0 0,1 1 1 0 0,-1 0-1 0 0,1 1 1 0 0,0 1-1 0 0,0 0 1 0 0,0 2-1 0 0,1-1 1 0 0,-16 9-1 0 0,17-5-131 0 0,-1-1 0 0 0,1 2 0 0 0,1 0 0 0 0,0 0 0 0 0,0 1 0 0 0,1 1 0 0 0,1 0 0 0 0,0 0-1 0 0,0 1 1 0 0,1 0 0 0 0,1 1 0 0 0,0 0 0 0 0,1 0 0 0 0,1 1 0 0 0,0-1 0 0 0,1 2 0 0 0,0-1-1 0 0,1 0 1 0 0,1 1 0 0 0,-2 26 0 0 0,7-28-2855 0 0,10-12-3249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4.085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0 1 5795 0 0,'0'0'4178'0'0,"14"322"-3330"0"0,-14-215-352 0 0,14-6 112 0 0,0 6-79 0 0,-14-25-289 0 0,0-12-160 0 0,0-26 32 0 0,14-12-80 0 0,-14-26-64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5.649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0 1 6835 0 0,'0'0'2401'0'0,"84"417"-1648"0"0,-57-290-113 0 0,1 5-112 0 0,0-12-352 0 0,-14-6-16 0 0,0-26-80 0 0,0-12-32 0 0,-14-19 16 0 0,0-26-336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5.973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1 0 6435 0 0,'0'0'2529'0'0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1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6163 0 0,'0'0'1264'0'0,"130"164"-1600"0"0,-92-164-800 0 0,-10 0-1281 0 0</inkml:trace>
  <inkml:trace contextRef="#ctx0" brushRef="#br0" timeOffset="1">515 67 5843 0 0,'0'0'1921'0'0,"132"131"-3794"0"0,-90-134-801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7.039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41 1 6979 0 0,'0'0'4978'0'0,"-10"0"-4305"0"0,-21 0-335 0 0,52 0-6 0 0,68 0-95 0 0,-41 0-175 0 0,0 1 1 0 0,47 9-1 0 0,-79-7-60 0 0,0 1-1 0 0,0 0 1 0 0,-1 1 0 0 0,1 1-1 0 0,-1 0 1 0 0,0 2-1 0 0,-1-1 1 0 0,0 2-1 0 0,18 13 1 0 0,-3 0 1 0 0,-1 2 1 0 0,-1 2 0 0 0,-1 0-1 0 0,-1 2 1 0 0,-1 0 0 0 0,-2 2 0 0 0,20 33-1 0 0,-29-39 15 0 0,-1 1 0 0 0,-1 0-1 0 0,-1 1 1 0 0,-1 0 0 0 0,-1 0-1 0 0,-1 1 1 0 0,-2 0 0 0 0,0 0-1 0 0,-2 0 1 0 0,-1 31 0 0 0,-1-28 90 0 0,-2 0-1 0 0,-8 53 1 0 0,6-70-64 0 0,-1-1 0 0 0,0 1 0 0 0,-1-1 1 0 0,-1 0-1 0 0,0 0 0 0 0,0 0 0 0 0,-1-1 0 0 0,-12 16 0 0 0,-11 12 49 0 0,-23 30 111 0 0,-53 90 1 0 0,92-134-193 0 0,1 0 1 0 0,1 1 0 0 0,2 1-1 0 0,0 0 1 0 0,2 1 0 0 0,1-1-1 0 0,-6 48 1 0 0,11-67-18 0 0,1 0 1 0 0,0-1-1 0 0,1 1 1 0 0,0 0-1 0 0,0 0 0 0 0,0 0 1 0 0,1-1-1 0 0,1 1 0 0 0,-1 0 1 0 0,1-1-1 0 0,4 10 1 0 0,-4-13-84 0 0,1-2 0 0 0,0 1 0 0 0,0 0 0 0 0,0-1 0 0 0,0 1 0 0 0,0-1 0 0 0,0 0 0 0 0,1 0 0 0 0,-1 0 0 0 0,1 0 0 0 0,-1-1 0 0 0,1 1 0 0 0,0-1 0 0 0,0 0 0 0 0,-1 0 0 0 0,1-1 0 0 0,0 1 0 0 0,0-1 1 0 0,0 1-1 0 0,0-1 0 0 0,0-1 0 0 0,7 0 0 0 0,44 1-3805 0 0,1 0-4607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7.378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14 1 12438 0 0,'0'0'2737'0'0,"-14"19"-3569"0"0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27.995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73 1 7203 0 0,'0'0'4653'0'0,"-11"1"-3978"0"0,-36 4-72 0 0,46-4-570 0 0,0 0 0 0 0,0 0-1 0 0,-1 1 1 0 0,1-1 0 0 0,0 0 0 0 0,0 0 0 0 0,0 1-1 0 0,1-1 1 0 0,-1 1 0 0 0,0-1 0 0 0,1 1 0 0 0,-1-1-1 0 0,0 1 1 0 0,1-1 0 0 0,0 1 0 0 0,-1-1-1 0 0,1 1 1 0 0,0 0 0 0 0,0-1 0 0 0,0 1 0 0 0,0 0-1 0 0,0-1 1 0 0,0 1 0 0 0,0-1 0 0 0,1 1 0 0 0,-1 0-1 0 0,1-1 1 0 0,0 2 0 0 0,-1 10-1096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32.261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0 208 2113 0 0,'0'0'9060'0'0,"40"-25"-8785"0"0,134-77-158 0 0,-150 90-76 0 0,0 0 0 0 0,1 2-1 0 0,0 0 1 0 0,1 2 0 0 0,0 1 0 0 0,0 1-1 0 0,0 1 1 0 0,1 1 0 0 0,51 0 0 0 0,-40 2 80 0 0,278 1 802 0 0,-307 1-886 0 0,1 1 1 0 0,-1 0-1 0 0,1 0 0 0 0,-1 1 1 0 0,0 0-1 0 0,0 0 1 0 0,0 1-1 0 0,0 0 1 0 0,0 1-1 0 0,0 0 1 0 0,-1 1-1 0 0,14 9 1 0 0,-17-10-4 0 0,0 1 1 0 0,-1 0-1 0 0,0 0 1 0 0,1 0-1 0 0,-2 0 1 0 0,1 1-1 0 0,-1-1 0 0 0,0 1 1 0 0,0 0-1 0 0,0 0 1 0 0,-1 0-1 0 0,0 1 1 0 0,0-1-1 0 0,-1 0 1 0 0,1 1-1 0 0,-2-1 1 0 0,1 1-1 0 0,-1-1 1 0 0,0 8-1 0 0,0-10-11 0 0,1 24 172 0 0,-2-1 0 0 0,-1 1 0 0 0,-5 30 0 0 0,3-45-144 0 0,0-1 1 0 0,0 1-1 0 0,-1-1 1 0 0,-1 0 0 0 0,0 0-1 0 0,-1-1 1 0 0,0 0-1 0 0,-1 0 1 0 0,-8 10-1 0 0,-122 132 495 0 0,-7-7-1 0 0,-6-6 1 0 0,-223 160-1 0 0,348-276-574 0 0,-13 9 104 0 0,14-24-3130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32.662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43 1 11781 0 0,'0'0'3858'0'0,"-42"6"-4418"0"0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33.327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1 463 8116 0 0,'0'0'5853'0'0,"51"-50"-5394"0"0,-51 50-459 0 0,230-206 171 0 0,-207 189-138 0 0,0 1-1 0 0,1 1 1 0 0,1 1 0 0 0,1 2 0 0 0,0 0 0 0 0,0 2 0 0 0,1 0-1 0 0,50-9 1 0 0,-20 4 53 0 0,39-7 13 0 0,1 5 0 0 0,1 4-1 0 0,1 4 1 0 0,118 5 0 0 0,-206 3-95 0 0,-1 1 0 0 0,1 1 0 0 0,-1 0 0 0 0,0 0 0 0 0,1 1-1 0 0,-1 0 1 0 0,0 1 0 0 0,0 0 0 0 0,0 1 0 0 0,-1 0 0 0 0,13 7 0 0 0,-16-7 2 0 0,0 1 0 0 0,-1 0 0 0 0,1 1 0 0 0,-1-1-1 0 0,0 1 1 0 0,0 0 0 0 0,-1 0 0 0 0,0 1 0 0 0,0-1 0 0 0,0 1-1 0 0,-1 0 1 0 0,0 0 0 0 0,-1 0 0 0 0,1 0 0 0 0,-1 1 0 0 0,2 10-1 0 0,-1 4 39 0 0,0 1 1 0 0,-2-1-1 0 0,0 0 0 0 0,-1 1 0 0 0,-2-1 0 0 0,0 0 0 0 0,-1 1 0 0 0,-2-1 0 0 0,0-1 0 0 0,-1 1 0 0 0,-1-1 0 0 0,-1 0 0 0 0,-1 0 0 0 0,-1-1 0 0 0,0-1 0 0 0,-18 24 0 0 0,-21 26 113 0 0,-3-3 0 0 0,-121 117 0 0 0,132-141-93 0 0,-168 165 66 0 0,-326 249 1 0 0,525-449-395 0 0,-38 23-128 0 0,8-23-3450 0 0,24-7-3206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9:33.706"/>
    </inkml:context>
    <inkml:brush xml:id="br0">
      <inkml:brushProperty name="width" value="0.05" units="cm"/>
      <inkml:brushProperty name="height" value="0.05" units="cm"/>
      <inkml:brushProperty name="color" value="#BFBFBF"/>
    </inkml:brush>
  </inkml:definitions>
  <inkml:trace contextRef="#ctx0" brushRef="#br0">98 0 14343 0 0,'0'0'2897'0'0,"-98"89"-8404"0"0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59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 1 6611 0 0,'0'0'8121'0'0,"1"0"-8038"0"0,19 1 15 0 0,-1 2 1 0 0,0 0-1 0 0,0 1 0 0 0,0 1 1 0 0,-1 1-1 0 0,20 8 1 0 0,28 9 84 0 0,149 37 228 0 0,2-9-1 0 0,320 32 0 0 0,460-38 824 0 0,-973-45 53 0 0,-46 0-1083 0 0,-44 0-881 0 0,62 0 664 0 0,-21 0-14 0 0,23 0-26 0 0,0 6-51 0 0,-2 16 21 0 0,0 0 0 0 0,1 0 1 0 0,1 30-1 0 0,-1 1 21 0 0,-7 160 60 0 0,9-128-150 0 0,-36-85 173 0 0,35 0-32 0 0,1 0-5 0 0,-89 3-8 0 0,-149 27-1 0 0,34-3 56 0 0,-779-3 860 0 0,716-25-542 0 0,265 1-357 0 0,6 0-291 0 0,139 0-685 0 0,-147-14 989 0 0,-67-80-21 0 0,5-3 0 0 0,-99-187 0 0 0,126 217 11 0 0,37 66-41 0 0,3 10-64 0 0,0-7 100 0 0,0-1 1 0 0,0 1-1 0 0,1-1 0 0 0,-1 1 1 0 0,1-1-1 0 0,0 1 0 0 0,-1-1 1 0 0,1 0-1 0 0,0 1 0 0 0,0-1 1 0 0,0 0-1 0 0,0 1 0 0 0,0-1 1 0 0,0 0-1 0 0,0 0 0 0 0,2 2 1 0 0,1-1 8 0 0,-4-2 1 0 0,1 0 0 0 0,-1 0 1 0 0,0 0-1 0 0,1 0 0 0 0,-1 1 0 0 0,0-1 1 0 0,1 0-1 0 0,-1 0 0 0 0,0 1 0 0 0,1-1 1 0 0,-1 0-1 0 0,0 0 0 0 0,0 1 0 0 0,1-1 1 0 0,-1 0-1 0 0,0 1 0 0 0,0-1 0 0 0,1 0 1 0 0,-1 1-1 0 0,0-1 0 0 0,0 0 0 0 0,0 1 1 0 0,0-1-1 0 0,0 1 0 0 0,0-1 0 0 0,0 0 1 0 0,0 1-1 0 0,0-1 0 0 0,0 1 1 0 0,0-1-1 0 0,0 0 0 0 0,0 1 0 0 0,0-1 1 0 0,0 1-1 0 0,0 0 40 0 0,0-19-7566 0 0,0-4-918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23 3494 7908 0 0,'0'0'1675'0'0,"-1"0"-1594"0"0,1 0 1 0 0,-1 1-1 0 0,0-1 1 0 0,0 0-1 0 0,0 0 1 0 0,1 0-1 0 0,-1 0 0 0 0,0 0 1 0 0,0 0-1 0 0,0 0 1 0 0,0 0-1 0 0,0 0 1 0 0,1-1-1 0 0,-1 1 0 0 0,0 0 1 0 0,0 0-1 0 0,1-1 1 0 0,-1 1-1 0 0,0-1 1 0 0,0 1-1 0 0,1 0 0 0 0,-2-2 1 0 0,1-81 1000 0 0,-1 27-758 0 0,2 0 1 0 0,2 1 0 0 0,3-1-1 0 0,22-99 1 0 0,66-148 77 0 0,13 3 0 0 0,159-312 0 0 0,-169 427-346 0 0,7 5 0 0 0,8 5 0 0 0,7 5 0 0 0,180-199 0 0 0,-186 248-23 0 0,5 5 0 0 0,4 5-1 0 0,219-152 1 0 0,-306 240-29 0 0,1 2 0 0 0,70-30 1 0 0,-89 45-15 0 0,0 1 0 0 0,-1 0 0 0 0,1 1 0 0 0,1 1 1 0 0,-1 1-1 0 0,0 0 0 0 0,1 1 0 0 0,-1 0 0 0 0,23 3 1 0 0,-33-1 3 0 0,0 0 0 0 0,0 0 0 0 0,-1 0 0 0 0,1 1 0 0 0,0 0 0 0 0,-1 0 0 0 0,1 0 0 0 0,-1 1 0 0 0,0 0 0 0 0,0 0 0 0 0,0 0 0 0 0,0 0 0 0 0,-1 1 0 0 0,1 0 0 0 0,-1 0 0 0 0,7 8 0 0 0,-1 3 7 0 0,-1 0 0 0 0,0 0 0 0 0,-1 1 1 0 0,8 23-1 0 0,-13-32 4 0 0,28 73 146 0 0,-4 1 1 0 0,17 86-1 0 0,18 176 280 0 0,-40-214-246 0 0,62 418 699 0 0,27 150 302 0 0,93 311 346 0 0,-130-712-1250 0 0,149 384 1 0 0,-213-653-463 0 0,0-2-1 0 0,2 1 1 0 0,1-2-1 0 0,26 40 1 0 0,-39-64 124 0 0,1 1 1 0 0,-1-1-1 0 0,0 1 0 0 0,0-1 1 0 0,0 0-1 0 0,1 1 0 0 0,-1-1 1 0 0,0 1-1 0 0,1-1 1 0 0,-1 0-1 0 0,0 1 0 0 0,1-1 1 0 0,-1 0-1 0 0,0 1 0 0 0,1-1 1 0 0,-1 0-1 0 0,1 0 0 0 0,-1 1 1 0 0,0-1-1 0 0,1 0 0 0 0,-1 0 1 0 0,1 0-1 0 0,-1 0 0 0 0,1 0 1 0 0,-1 0-1 0 0,1 1 0 0 0,-1-1 1 0 0,1 0-1 0 0,-1 0 0 0 0,1 0 1 0 0,-1-1-1 0 0,1 1 0 0 0,-1 0 1 0 0,1 0-1 0 0,-1 0 0 0 0,0 0 1 0 0,1 0-1 0 0,-1 0 0 0 0,1-1 1 0 0,-1 1-1 0 0,1 0 0 0 0,-1 0 1 0 0,1-1-1 0 0,2-21-4434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1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598 1328 2817 0 0,'-58'54'4562'0'0,"58"-54"-4562"0"0,-255 244 750 0 0,226-213-715 0 0,1 0 0 0 0,2 2-1 0 0,1 1 1 0 0,1 1 0 0 0,2 1 0 0 0,2 1-1 0 0,-17 43 1 0 0,20-33 166 0 0,3 0 0 0 0,2 1 0 0 0,2 0 0 0 0,-6 95 0 0 0,13-96-24 0 0,2-1 1 0 0,2 0-1 0 0,2 1 0 0 0,2-1 0 0 0,2 0 0 0 0,22 76 1 0 0,-11-70-71 0 0,2 0 0 0 0,2-2 0 0 0,3 0 0 0 0,1-2 1 0 0,47 65-1 0 0,-8-26 17 0 0,4-3 0 0 0,3-3 0 0 0,4-3 1 0 0,3-4-1 0 0,99 72 0 0 0,-74-72-45 0 0,4-5 0 0 0,2-4-1 0 0,3-5 1 0 0,126 46 0 0 0,-95-53-48 0 0,2-6 0 0 0,2-7 0 0 0,1-7 0 0 0,2-6 1 0 0,1-6-1 0 0,1-7 0 0 0,0-7 0 0 0,177-15 0 0 0,-227-1-36 0 0,0-5 1 0 0,-1-5-1 0 0,-1-4 0 0 0,-1-4 0 0 0,-2-5 1 0 0,-1-4-1 0 0,179-94 0 0 0,-203 89-63 0 0,-2-4 0 0 0,-2-2 0 0 0,-2-4 0 0 0,-2-2 0 0 0,-3-3 0 0 0,-2-3 0 0 0,-3-2-1 0 0,-3-3 1 0 0,-2-2 0 0 0,54-91 0 0 0,-68 87 9 0 0,-3-2 0 0 0,-3-1 0 0 0,-4-2 0 0 0,-2 0 0 0 0,30-157 0 0 0,-38 109 46 0 0,-5-1 1 0 0,-6-1 0 0 0,-9-138 0 0 0,-2 163 39 0 0,-5 1 0 0 0,-5 1 0 0 0,-3 0 0 0 0,-5 0 0 0 0,-4 2 0 0 0,-5 2 0 0 0,-44-97 0 0 0,33 102 167 0 0,-5 2-1 0 0,-3 3 0 0 0,-4 1 0 0 0,-102-120 0 0 0,109 151-1 0 0,-1 3 0 0 0,-3 2 0 0 0,-1 2 0 0 0,-3 3 1 0 0,-1 2-1 0 0,-2 2 0 0 0,-87-41 0 0 0,78 50-54 0 0,0 3 0 0 0,-2 3 1 0 0,-1 3-1 0 0,-108-17 0 0 0,58 22 55 0 0,-233 0 1 0 0,221 19-16 0 0,0 5 1 0 0,-145 29 0 0 0,130-4 154 0 0,-278 100 1 0 0,-119 113 45 0 0,57 42-187 0 0,384-216-85 0 0,-173 157-1 0 0,231-185-64 0 0,2 1 0 0 0,3 3 0 0 0,-67 101 0 0 0,88-118-35 0 0,2 1 1 0 0,1 0-1 0 0,2 1 0 0 0,1 0 0 0 0,-11 50 0 0 0,20-73-37 0 0,2 1 0 0 0,0 0 0 0 0,0 0 0 0 0,1-1 0 0 0,0 1 0 0 0,1 0 0 0 0,1 0 0 0 0,0 0 0 0 0,0 0 0 0 0,1 0 1 0 0,1-1-1 0 0,0 1 0 0 0,5 11 0 0 0,-4-15-95 0 0,0-1 1 0 0,1-1 0 0 0,0 1 0 0 0,0-1 0 0 0,1 0 0 0 0,-1 0-1 0 0,1 0 1 0 0,1-1 0 0 0,-1 0 0 0 0,1 0 0 0 0,0-1 0 0 0,0 0 0 0 0,0 0-1 0 0,1 0 1 0 0,-1-1 0 0 0,1 0 0 0 0,0-1 0 0 0,0 0 0 0 0,8 2-1 0 0,26 3-1236 0 0,0-2 0 0 0,0-2-1 0 0,50-3 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6707 0 0,'0'0'720'0'0,"0"194"-656"0"0,0-161-48 0 0,14-6-48 0 0,-5-15-832 0 0,-2-12-1793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9 696 9284 0 0,'-1'39'235'0'0,"-1"-5"-187"0"0,-2-1-4 0 0,2 1-1 0 0,2-1 0 0 0,1 1 1 0 0,2 0-1 0 0,1-1 0 0 0,1 0 1 0 0,12 39-1 0 0,-3-38 63 0 0,2-1 0 0 0,1 0-1 0 0,1-1 1 0 0,2-1 0 0 0,1-1 0 0 0,1-1 0 0 0,2 0-1 0 0,1-2 1 0 0,1-1 0 0 0,1-1 0 0 0,48 34 0 0 0,-33-30-67 0 0,1-2 0 0 0,1-2 0 0 0,1-2 0 0 0,1-2 0 0 0,1-1 0 0 0,1-3 0 0 0,98 21 0 0 0,-75-25 0 0 0,0-4 0 0 0,0-3 0 0 0,0-3 1 0 0,0-3-1 0 0,1-4 0 0 0,-1-2 0 0 0,73-16 0 0 0,-84 8-22 0 0,-1-3 0 0 0,0-2 0 0 0,-1-3 0 0 0,-1-2 0 0 0,-1-2 1 0 0,-2-3-1 0 0,-1-3 0 0 0,70-53 0 0 0,-82 52-7 0 0,-1-1 1 0 0,-2-3-1 0 0,-2 0 1 0 0,49-67 0 0 0,-65 76-9 0 0,-1-1 1 0 0,-2-1 0 0 0,0-1 0 0 0,-3 0-1 0 0,0-1 1 0 0,-2 0 0 0 0,14-63 0 0 0,-20 63 22 0 0,-2 1 1 0 0,-1-1 0 0 0,-1 0 0 0 0,-2 1 0 0 0,-1-1 0 0 0,-2 0 0 0 0,-8-41 0 0 0,5 49 48 0 0,0 1 0 0 0,-2 0 0 0 0,0 1 0 0 0,-2-1 0 0 0,0 2 0 0 0,-1 0 0 0 0,-1 0 0 0 0,-1 1 0 0 0,-1 0 0 0 0,-18-19 0 0 0,6 13 96 0 0,0 0 0 0 0,-2 2 0 0 0,-1 1 0 0 0,-1 2-1 0 0,0 0 1 0 0,-2 2 0 0 0,0 2 0 0 0,-1 1 0 0 0,-1 1-1 0 0,-49-14 1 0 0,25 14-3 0 0,-1 2-1 0 0,0 3 0 0 0,0 2 0 0 0,-1 3 0 0 0,-96 5 1 0 0,111 1-158 0 0,1 3 0 0 0,-1 2 1 0 0,1 1-1 0 0,1 2 0 0 0,0 3 1 0 0,0 1-1 0 0,1 2 0 0 0,1 2 1 0 0,0 1-1 0 0,1 3 0 0 0,2 1 1 0 0,0 2-1 0 0,-43 34 0 0 0,63-43-2 0 0,1 1-1 0 0,1 1 0 0 0,0 0 0 0 0,1 1 0 0 0,0 1 1 0 0,2 0-1 0 0,-18 33 0 0 0,23-36-15 0 0,2 1-1 0 0,-1 0 1 0 0,2 0-1 0 0,0 1 1 0 0,1-1-1 0 0,1 1 1 0 0,1 0-1 0 0,0 0 1 0 0,2 31-1 0 0,0-41-57 0 0,0 0 0 0 0,1-1 0 0 0,0 1 0 0 0,0 0 0 0 0,1 0 1 0 0,0-1-1 0 0,0 1 0 0 0,1-1 0 0 0,6 12 0 0 0,-6-14-81 0 0,0-1 1 0 0,1 0-1 0 0,-1 0 0 0 0,1-1 1 0 0,0 1-1 0 0,0-1 0 0 0,0 0 1 0 0,0 0-1 0 0,1 0 0 0 0,0 0 1 0 0,-1-1-1 0 0,1 0 0 0 0,0 0 1 0 0,7 2-1 0 0,11 2-1282 0 0,-1-1 0 0 0,34 3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72 141 4946 0 0,'0'0'3714'0'0,"-16"38"-3202"0"0,3-7-446 0 0,1 0 0 0 0,1 1 0 0 0,-8 38 0 0 0,19-65-60 0 0,-1 0-1 0 0,1 0 1 0 0,0 0-1 0 0,0 0 1 0 0,1-1-1 0 0,-1 1 1 0 0,1 0-1 0 0,0 0 1 0 0,1 0-1 0 0,-1 0 1 0 0,1-1 0 0 0,0 1-1 0 0,0-1 1 0 0,0 1-1 0 0,1-1 1 0 0,-1 0-1 0 0,1 0 1 0 0,0 0-1 0 0,4 4 1 0 0,-5-6-5 0 0,20 27 41 0 0,2-2 0 0 0,1 0-1 0 0,1-2 1 0 0,2 0-1 0 0,0-2 1 0 0,1-1 0 0 0,46 25-1 0 0,-54-36-51 0 0,0-1 1 0 0,0-1-1 0 0,1 0 0 0 0,0-2 0 0 0,0-1 0 0 0,1-1 1 0 0,0-1-1 0 0,0 0 0 0 0,0-2 0 0 0,0-1 0 0 0,1-1 1 0 0,36-4-1 0 0,-51 2-64 0 0,1 0 0 0 0,-1 0 0 0 0,0-1 0 0 0,-1 0 1 0 0,1-1-1 0 0,0 0 0 0 0,-1 0 0 0 0,0-1 0 0 0,0 0 0 0 0,0 0 1 0 0,-1-1-1 0 0,0 0 0 0 0,0 0 0 0 0,0-1 0 0 0,-1 0 1 0 0,0 0-1 0 0,0 0 0 0 0,0-1 0 0 0,-1 0 0 0 0,-1 0 0 0 0,1 0 1 0 0,3-11-1 0 0,2-6-152 0 0,-2 0 1 0 0,0-1-1 0 0,-2 0 1 0 0,0-1 0 0 0,-2 1-1 0 0,1-38 1 0 0,-3 37 553 0 0,-1 1 0 0 0,-1-1 0 0 0,-2 0 0 0 0,-1 0 0 0 0,-7-31 1 0 0,7 48-186 0 0,0 1 0 0 0,0 0 0 0 0,-1-1 0 0 0,0 1 0 0 0,-1 0 0 0 0,0 1 0 0 0,0-1 1 0 0,-1 1-1 0 0,0 0 0 0 0,-1 1 0 0 0,1-1 0 0 0,-2 1 0 0 0,1 1 0 0 0,-1-1 0 0 0,0 1 1 0 0,-16-9-1 0 0,12 9 65 0 0,-1 0 0 0 0,1 1 0 0 0,-1 0 0 0 0,0 1 0 0 0,-1 1 0 0 0,1 0 0 0 0,-1 1 0 0 0,1 0 1 0 0,-1 1-1 0 0,-26 1 0 0 0,36 1-194 0 0,1-1-1 0 0,-1 1 1 0 0,1-1 0 0 0,-1 1 0 0 0,0 1 0 0 0,1-1 0 0 0,0 0 0 0 0,-1 1-1 0 0,1-1 1 0 0,0 1 0 0 0,0 0 0 0 0,0 0 0 0 0,0 1 0 0 0,0-1-1 0 0,0 1 1 0 0,0-1 0 0 0,1 1 0 0 0,-1 0 0 0 0,1 0 0 0 0,0 0 0 0 0,0 0-1 0 0,0 0 1 0 0,1 0 0 0 0,-1 1 0 0 0,1-1 0 0 0,-1 1 0 0 0,1-1 0 0 0,-1 5-1 0 0,-2 9 4 0 0,1 0-1 0 0,1 1 0 0 0,0-1 0 0 0,1 28 1 0 0,0-39-84 0 0,1 1 0 0 0,0-1 0 0 0,0 0 1 0 0,1 0-1 0 0,0 1 0 0 0,0-1 1 0 0,0 0-1 0 0,1 0 0 0 0,0 0 1 0 0,0 0-1 0 0,0-1 0 0 0,1 1 1 0 0,0 0-1 0 0,0-1 0 0 0,0 0 0 0 0,1 0 1 0 0,0 0-1 0 0,5 6 0 0 0,38 23-2953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0 80 2945 0 0,'0'0'2612'0'0,"28"9"-2409"0"0,84 26-88 0 0,-104-33-75 0 0,-1 0 1 0 0,0-1 0 0 0,1 1-1 0 0,-1-1 1 0 0,12-1 0 0 0,-17 0 3 0 0,-1 0 0 0 0,1 0 0 0 0,0 0 0 0 0,-1 0 1 0 0,1-1-1 0 0,-1 1 0 0 0,1-1 0 0 0,0 1 0 0 0,-1-1 0 0 0,1 0 1 0 0,-1 1-1 0 0,0-1 0 0 0,1 0 0 0 0,-1 0 0 0 0,0 0 0 0 0,3-2 1 0 0,-2-1 103 0 0,-1 1 0 0 0,1-1 1 0 0,-1 1-1 0 0,0-1 0 0 0,0 0 1 0 0,0 1-1 0 0,0-1 0 0 0,-1 0 1 0 0,1 0-1 0 0,-1 0 0 0 0,0 0 1 0 0,0 1-1 0 0,-2-9 0 0 0,1-9 412 0 0,1 19-517 0 0,0 1 1 0 0,0-1 0 0 0,0 1-1 0 0,0-1 1 0 0,-1 1 0 0 0,1-1-1 0 0,-1 1 1 0 0,1 0 0 0 0,-1-1-1 0 0,1 1 1 0 0,-1 0 0 0 0,0-1-1 0 0,1 1 1 0 0,-1 0 0 0 0,0 0-1 0 0,0-1 1 0 0,0 1 0 0 0,0 0 0 0 0,0 0-1 0 0,-1 0 1 0 0,1 0 0 0 0,0 1-1 0 0,0-1 1 0 0,-1 0 0 0 0,1 0-1 0 0,0 1 1 0 0,-1-1 0 0 0,1 1-1 0 0,0-1 1 0 0,-3 1 0 0 0,-48-5 388 0 0,47 5-442 0 0,3 12 133 0 0,2-7-112 0 0,0 1 14 0 0,0 0-1 0 0,0-1 1 0 0,0 1-1 0 0,1 0 1 0 0,-1 0-1 0 0,1 0 1 0 0,1-1-1 0 0,3 11 1 0 0,-3-13-19 0 0,-1-1 0 0 0,1 0-1 0 0,0 0 1 0 0,0 0 0 0 0,0 0 0 0 0,0-1-1 0 0,1 1 1 0 0,-1-1 0 0 0,0 1 0 0 0,1-1 0 0 0,-1 0-1 0 0,1 0 1 0 0,-1 0 0 0 0,1 0 0 0 0,-1 0 0 0 0,1 0-1 0 0,0-1 1 0 0,0 1 0 0 0,-1-1 0 0 0,1 0 0 0 0,0 0-1 0 0,-1 0 1 0 0,6-1 0 0 0,63 1-134 0 0,-70 0 130 0 0,0-1 0 0 0,0 1 1 0 0,0-1-1 0 0,0 1 0 0 0,-1-1 0 0 0,1 0 0 0 0,0 1 1 0 0,0-1-1 0 0,-1 0 0 0 0,1 1 0 0 0,0-1 0 0 0,-1 0 1 0 0,1 0-1 0 0,-1 0 0 0 0,1 0 0 0 0,-1 0 0 0 0,1 0 1 0 0,-1 0-1 0 0,0 0 0 0 0,1 0 0 0 0,-1 0 0 0 0,0 0 1 0 0,0 0-1 0 0,0 0 0 0 0,0 0 0 0 0,0 0 1 0 0,0 0-1 0 0,0-2 0 0 0,-3-28 161 0 0,2 30-162 0 0,0 0 1 0 0,-1 0 0 0 0,1-1-1 0 0,-1 1 1 0 0,0 0 0 0 0,1 1-1 0 0,-1-1 1 0 0,0 0-1 0 0,0 0 1 0 0,0 1 0 0 0,1-1-1 0 0,-1 1 1 0 0,0 0 0 0 0,0-1-1 0 0,0 1 1 0 0,0 0-1 0 0,0 0 1 0 0,0 0 0 0 0,-1 1-1 0 0,-17-3-1373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1 167 1409 0 0,'0'0'2379'0'0,"8"-11"-2221"0"0,24-37-25 0 0,-30 44-5 0 0,0 0-1 0 0,-1-1 1 0 0,1 1 0 0 0,-1 0-1 0 0,0-1 1 0 0,0 1-1 0 0,0-1 1 0 0,-1 1-1 0 0,0-1 1 0 0,0 0 0 0 0,0 1-1 0 0,0-1 1 0 0,-2-4-1 0 0,1-10 4077 0 0,116 36-4108 0 0,-65-17-747 0 0,-50 0 648 0 0,1 0 0 0 0,-1 0 0 0 0,1 0 0 0 0,-1 0-1 0 0,1 0 1 0 0,-1 0 0 0 0,1 0 0 0 0,-1-1 0 0 0,0 1 0 0 0,1 0 0 0 0,-1 0 0 0 0,1-1 0 0 0,-1 1 0 0 0,1 0 0 0 0,-1 0 0 0 0,0-1 0 0 0,1 1 0 0 0,-1 0 0 0 0,0-1 0 0 0,1 1 0 0 0,-1-1 0 0 0,0 1 0 0 0,0 0 0 0 0,1-1 0 0 0,-1 1 0 0 0,0-1 0 0 0,0 1 0 0 0,0-1 0 0 0,1 1 0 0 0,-1-1 0 0 0,0 1-1 0 0,0-1 1 0 0,0 1 0 0 0,0-1 0 0 0,0 1 0 0 0,0-1 0 0 0,0 1 0 0 0,0-1 0 0 0,-1 0 0 0 0,-3-15 271 0 0,-3 14-130 0 0,1 0-1 0 0,-1 1 0 0 0,0 0 0 0 0,0 0 0 0 0,0 0 0 0 0,0 1 0 0 0,0 0 0 0 0,0 0 0 0 0,-9 2 0 0 0,-8-1 272 0 0,24-1-413 0 0,-1 0 0 0 0,1 0 0 0 0,-1 0 0 0 0,1 0 1 0 0,-1 0-1 0 0,1 1 0 0 0,-1-1 0 0 0,1 0 0 0 0,-1 0 0 0 0,1 0 0 0 0,-1 1 1 0 0,1-1-1 0 0,-1 0 0 0 0,1 1 0 0 0,-1-1 0 0 0,1 0 0 0 0,-1 1 1 0 0,1-1-1 0 0,0 0 0 0 0,-1 1 0 0 0,1-1 0 0 0,0 1 0 0 0,-1-1 0 0 0,1 1 1 0 0,0-1-1 0 0,-1 1 0 0 0,1-1 0 0 0,0 1 0 0 0,0-1 0 0 0,0 1 0 0 0,0-1 1 0 0,-1 1-1 0 0,1-1 0 0 0,0 1 0 0 0,0-1 0 0 0,0 1 0 0 0,0 0 0 0 0,0-1 1 0 0,0 1-1 0 0,1-1 0 0 0,-1 1 0 0 0,0-1 0 0 0,0 1 0 0 0,0-1 0 0 0,0 1 1 0 0,1 0-1 0 0,-1 6-1010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2965 2157 6371 0 0,'0'0'3804'0'0,"-2"18"2943"0"0,-6-16-6635 0 0,0 0 1 0 0,0 0-1 0 0,0-1 0 0 0,-1 0 0 0 0,1-1 0 0 0,0 0 0 0 0,-1 0 0 0 0,-12-2 0 0 0,-19 0-11 0 0,16 2-43 0 0,1 0 0 0 0,-1-2-1 0 0,1-1 1 0 0,0-1 0 0 0,0 0-1 0 0,0-2 1 0 0,-43-17 0 0 0,-318-173 597 0 0,320 161-611 0 0,-241-144 10 0 0,8-13 0 0 0,10-12 0 0 0,-334-308 0 0 0,322 218-41 0 0,227 214-9 0 0,-110-162 0 0 0,165 213-21 0 0,1 0 0 0 0,1-1 0 0 0,-18-55 0 0 0,32 81 19 0 0,-10-14-2 0 0,8 12-189 0 0,20 5 47 0 0,-9 1 140 0 0,0 1 0 0 0,0 0 1 0 0,0 1-1 0 0,0 0 0 0 0,14 4 0 0 0,-20-5-192 0 0,0-1 0 0 0,0 1 0 0 0,1 0 0 0 0,-1 0 0 0 0,0 0-1 0 0,0 0 1 0 0,0 0 0 0 0,0 1 0 0 0,0-1 0 0 0,0 1 0 0 0,-1-1 0 0 0,1 1-1 0 0,0 0 1 0 0,-1-1 0 0 0,1 1 0 0 0,-1 0 0 0 0,0 0 0 0 0,0 0-1 0 0,1 0 1 0 0,-1 0 0 0 0,0 0 0 0 0,-1 1 0 0 0,1-1 0 0 0,0 0 0 0 0,0 4-1 0 0,-1 7-5647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103 44 3298 0 0,'0'0'6933'0'0,"-13"-5"-6346"0"0,-69-28 1430 0 0,81 32-907 0 0,-5-1-191 0 0,6 2-874 0 0,0 0 1 0 0,0 0-1 0 0,0 0 1 0 0,0 0 0 0 0,0 0-1 0 0,0 0 1 0 0,0 0 0 0 0,0-1-1 0 0,0 1 1 0 0,0 0 0 0 0,0 0-1 0 0,0 0 1 0 0,0 0-1 0 0,0 0 1 0 0,1 0 0 0 0,-1 0-1 0 0,0 0 1 0 0,0 0 0 0 0,0 0-1 0 0,0 0 1 0 0,0 0-1 0 0,0 0 1 0 0,0 0 0 0 0,0 0-1 0 0,0-1 1 0 0,0 1 0 0 0,0 0-1 0 0,0 0 1 0 0,0 0-1 0 0,0 0 1 0 0,0 0 0 0 0,0 0-1 0 0,0 0 1 0 0,0 0 0 0 0,0 0-1 0 0,4 0-50 0 0,0 1 0 0 0,1 0 0 0 0,-1 0 0 0 0,0 0 0 0 0,0 1 0 0 0,0 0 0 0 0,0-1 0 0 0,0 2 0 0 0,0-1 0 0 0,0 0 0 0 0,-1 1 0 0 0,1-1 0 0 0,-1 1 0 0 0,0 0 0 0 0,0 0 0 0 0,5 7 0 0 0,11 8 8 0 0,100 88 285 0 0,195 189 725 0 0,-112-72-534 0 0,-9 8-1 0 0,-10 8 0 0 0,210 363 0 0 0,5 165-128 0 0,-378-738-350 0 0,-19-33-137 0 0,-14-20-241 0 0,-6-1-573 0 0,-33-35 0 0 0,-58-50-3414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15 667 7059 0 0,'0'0'731'0'0,"-3"37"-288"0"0,0-9-270 0 0,0-15-97 0 0,0 1 0 0 0,2-1 0 0 0,0 1 0 0 0,0 0-1 0 0,1 0 1 0 0,1-1 0 0 0,0 1 0 0 0,1 0 0 0 0,1-1-1 0 0,0 1 1 0 0,1-1 0 0 0,0 0 0 0 0,1 0 0 0 0,0 0-1 0 0,1-1 1 0 0,8 12 0 0 0,17 20 125 0 0,2-2-1 0 0,3-1 1 0 0,46 42-1 0 0,-55-59-120 0 0,2-1 0 0 0,0-1-1 0 0,2-2 1 0 0,0 0 0 0 0,51 22 0 0 0,-60-34-49 0 0,0-1 1 0 0,1-1 0 0 0,0-1 0 0 0,0-1-1 0 0,0 0 1 0 0,1-2 0 0 0,-1-1 0 0 0,1-1-1 0 0,41-5 1 0 0,-54 3-18 0 0,0 0 0 0 0,0 0-1 0 0,-1-1 1 0 0,1 0 0 0 0,-1-1 0 0 0,0 0-1 0 0,0-1 1 0 0,0 0 0 0 0,-1 0 0 0 0,17-14-1 0 0,-12 8 0 0 0,0-2-1 0 0,-1 0 0 0 0,0 0 1 0 0,-2-1-1 0 0,1-1 0 0 0,9-17 0 0 0,-5 5 1 0 0,-1-2 0 0 0,-2 0-1 0 0,-1-1 1 0 0,-1 0 0 0 0,-1 0 0 0 0,-2-1-1 0 0,6-41 1 0 0,-6 12 18 0 0,-1-96-1 0 0,-7 130-16 0 0,-2 1 0 0 0,-1-1-1 0 0,-1 1 1 0 0,0 0 0 0 0,-3 1 0 0 0,-14-40-1 0 0,9 38 22 0 0,-2 0-1 0 0,-1 1 0 0 0,0 1 1 0 0,-2 1-1 0 0,-1 0 0 0 0,-22-21 0 0 0,2 6 201 0 0,-1 3 0 0 0,-64-46 0 0 0,72 60-81 0 0,-1 1 0 0 0,0 2 0 0 0,-2 1 0 0 0,-46-17 0 0 0,58 26-21 0 0,0 2 0 0 0,0 0 0 0 0,-1 2 0 0 0,1 0-1 0 0,-1 1 1 0 0,0 2 0 0 0,0 0 0 0 0,-27 3 0 0 0,43-1-107 0 0,0 0 1 0 0,-1 0-1 0 0,1 1 1 0 0,0 0-1 0 0,-1 0 1 0 0,1 1-1 0 0,0 0 1 0 0,1 0-1 0 0,-1 1 0 0 0,0 0 1 0 0,1 0-1 0 0,0 0 1 0 0,0 1-1 0 0,-7 7 1 0 0,6-4-4 0 0,1 0 1 0 0,-1 1 0 0 0,1-1-1 0 0,1 1 1 0 0,0 1 0 0 0,0-1 0 0 0,1 1-1 0 0,0 0 1 0 0,-3 11 0 0 0,-1 16-38 0 0,2 0 1 0 0,1 1 0 0 0,2-1-1 0 0,2 54 1 0 0,1-86 1 0 0,-1 25-264 0 0,0-21-168 0 0,0 0 0 0 0,1 0-1 0 0,0 1 1 0 0,0-1 0 0 0,1 0-1 0 0,0 0 1 0 0,1 1 0 0 0,0-1-1 0 0,1 0 1 0 0,-1-1-1 0 0,6 11 1 0 0,-6-16-277 0 0,1 0 0 0 0,0-1-1 0 0,0 0 1 0 0,0 1 0 0 0,0-1 0 0 0,0-1 0 0 0,0 1-1 0 0,0 0 1 0 0,1-1 0 0 0,-1 1 0 0 0,6 0-1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0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1 804 5298 0 0,'0'0'6686'0'0,"1"-24"-5653"0"0,9-3-961 0 0,1 0-1 0 0,1 1 1 0 0,1 1 0 0 0,30-45 0 0 0,-4 8-34 0 0,85-130 10 0 0,36-64-539 0 0,-141 206-1376 0 0,-16 5-1938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1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4 1001 3762 0 0,'0'0'4503'0'0,"0"-6"-3783"0"0,-1-144 606 0 0,-2 4-625 0 0,7-1 0 0 0,27-183 0 0 0,-23 293-700 0 0,16-43 1 0 0,-3 10-160 0 0,-17 43-1058 0 0,-4 20-890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11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165 997 2929 0 0,'0'0'4157'0'0,"0"-24"-3800"0"0,-2-77-122 0 0,1 82 26 0 0,-2 0 0 0 0,0 0-1 0 0,-1 0 1 0 0,-1 1-1 0 0,-1-1 1 0 0,-1 2 0 0 0,-13-28-1 0 0,9 23 85 0 0,-12-42 0 0 0,0-32 53 0 0,5-1 0 0 0,4-1 0 0 0,5 0 0 0 0,3-123 0 0 0,-3 221-5638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7:2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2446 2529 0 0,'0'0'2604'0'0,"-6"0"-2222"0"0,-32 0 1714 0 0,38-7 1502 0 0,0-21-3298 0 0,2 20-265 0 0,-2 0 0 0 0,1 1-1 0 0,1-1 1 0 0,-1 0 0 0 0,2 0 0 0 0,-1-1-1 0 0,1 2 1 0 0,2 0 0 0 0,-2 0-1 0 0,2 0 1 0 0,4-9 0 0 0,66-75 232 0 0,-40 52-158 0 0,198-259 787 0 0,337-268 364 0 0,-389 401-925 0 0,6-26-34 0 0,16-12-232 0 0,-157 162-47 0 0,-1 5 1 0 0,99-63 0 0 0,105-31 36 0 0,452-165-1 0 0,-608 263-81 0 0,2 4-1 0 0,186-25 0 0 0,198 14-11 0 0,-46 34 17 0 0,-321 7 17 0 0,-81-1 4 0 0,2 4-1 0 0,0 1 1 0 0,-1 0 0 0 0,-2 4-1 0 0,3-1 1 0 0,50 26 0 0 0,-48-17 49 0 0,-3 4 0 0 0,0-1 0 0 0,-1 2 0 0 0,-1 1 0 0 0,-2 2 0 0 0,-1 1 0 0 0,35 42 0 0 0,103 142 343 0 0,-70-87-105 0 0,-93-120-276 0 0,1 0 0 0 0,-2 0 0 0 0,2 1 0 0 0,-1-2 0 0 0,0 2 0 0 0,-2 0 0 0 0,3-1 0 0 0,-2 2 0 0 0,-1 5-1 0 0,13 29 99 0 0,-10-29-79 0 0,2-2 1 0 0,-1 2-1 0 0,-1 0 0 0 0,-1 1 0 0 0,1-2 0 0 0,-3 1 0 0 0,2 1 1 0 0,-1 12-1 0 0,1-10-14 0 0,-2 2 1 0 0,1-2-1 0 0,7 22 0 0 0,-6-14 29 0 0,-5-16-2862 0 0,-10-6-1033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277 355 7652 0 0,'0'0'4751'0'0,"-11"0"-1552"0"0,43 0-2391 0 0,58 12 1 0 0,-50-4-548 0 0,51 0 0 0 0,-27-6-158 0 0,73-9 0 0 0,-112 4-82 0 0,0-2 0 0 0,0 1 0 0 0,0-2-1 0 0,0-1 1 0 0,42-21 0 0 0,-65 28-21 0 0,18-9-14 0 0,-1-1 0 0 0,-2 1-1 0 0,36-27 1 0 0,-48 31 10 0 0,0 2 1 0 0,-2-2-1 0 0,2 1 1 0 0,-2-1-1 0 0,1 0 1 0 0,0 1-1 0 0,-3-1 0 0 0,4-1 1 0 0,-4 1-1 0 0,3 0 1 0 0,-1-1-1 0 0,-3 0 0 0 0,3 1 1 0 0,-2-1-1 0 0,-1 1 1 0 0,2-1-1 0 0,-1 0 0 0 0,-1-10 1 0 0,0 6-7 0 0,0 0 0 0 0,0 0 0 0 0,0 1 0 0 0,-1-1 0 0 0,-5-16 0 0 0,6 23 6 0 0,-3-1 0 0 0,3 1 0 0 0,-4 0 1 0 0,3-2-1 0 0,-2 2 0 0 0,1 0 0 0 0,-1 2 1 0 0,1-4-1 0 0,-1 3 0 0 0,0-1 0 0 0,0 0 0 0 0,0 2 1 0 0,0-3-1 0 0,-2 3 0 0 0,3-1 0 0 0,-2 1 1 0 0,-4-4-1 0 0,-6-1-13 0 0,0 1-1 0 0,-2 2 1 0 0,2-2 0 0 0,0 4 0 0 0,-2-2-1 0 0,-26 1 1 0 0,-97 8-172 0 0,112-1 145 0 0,2-2 0 0 0,-2 5 0 0 0,1-2-1 0 0,1 4 1 0 0,0-1 0 0 0,1 2-1 0 0,-1 0 1 0 0,-34 25 0 0 0,-18 19-15 0 0,-81 68 1 0 0,59-40 66 0 0,82-70-7 0 0,1-1-1 0 0,1 3 1 0 0,1-1-1 0 0,-1 3 1 0 0,-11 17-1 0 0,20-26-3 0 0,-1 1 1 0 0,3 1-1 0 0,-1-1 0 0 0,2 1 0 0 0,-2-1 0 0 0,2 0 0 0 0,0 2 0 0 0,1-1 0 0 0,-1 1 0 0 0,2 0 0 0 0,-1 18 0 0 0,2-22 3 0 0,0-3 0 0 0,0 1 0 0 0,0 1 0 0 0,2-1 0 0 0,-2 0 0 0 0,1 1 0 0 0,1-1 0 0 0,-1 1 0 0 0,1-3 0 0 0,1 2 0 0 0,-1 1 0 0 0,-1-1 0 0 0,2-1 0 0 0,0 1 0 0 0,0 0 0 0 0,1-2 0 0 0,-1 2 0 0 0,1-2 0 0 0,0 2 0 0 0,-1-2 0 0 0,1 0 0 0 0,1 0 0 0 0,0 0 0 0 0,7 5 0 0 0,18 9 23 0 0,0 0-1 0 0,1-1 1 0 0,0-2-1 0 0,1-1 1 0 0,1-2-1 0 0,1 0 0 0 0,-1-4 1 0 0,52 7-1 0 0,24-3 19 0 0,142-4-1 0 0,-251-7-40 0 0,26 0-85 0 0,-1 0-1 0 0,2-2 1 0 0,0-1 0 0 0,-2 0-1 0 0,0-2 1 0 0,1-1 0 0 0,-1-2-1 0 0,-1 0 1 0 0,1-1 0 0 0,-2-2-1 0 0,1 0 1 0 0,43-30-1 0 0,-47 19-2200 0 0,-15 4-2025 0 0,-5 0-3538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1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348 791 2449 0 0,'0'0'4210'0'0,"-6"-11"-3687"0"0,-11-22 140 0 0,2 0-1 0 0,1 0 1 0 0,1-1 0 0 0,-9-43-1 0 0,-21-85 975 0 0,19 78-979 0 0,1 17-378 0 0,-2 2 0 0 0,-52-94 0 0 0,76 157-325 0 0,0 0 0 0 0,0 0 0 0 0,0 0 0 0 0,0 0 0 0 0,0 0 0 0 0,-1 0 0 0 0,1 0 0 0 0,-1 0 0 0 0,0 0 0 0 0,1 1 0 0 0,-1-1 0 0 0,0 1 0 0 0,0-1 0 0 0,-2-1 0 0 0,-22-1-3911 0 0,7 4-3586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1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610 409 1633 0 0,'0'0'4997'0'0,"-10"-14"-4402"0"0,-32-45-88 0 0,36 51-277 0 0,0 1 1 0 0,0 0-1 0 0,-1 0 1 0 0,0 0-1 0 0,-10-7 1 0 0,-11-9 426 0 0,-16-19 241 0 0,-2 1 0 0 0,-2 3 0 0 0,-101-63-1 0 0,138 96-928 0 0,1 0 0 0 0,-1 0 0 0 0,0 1 0 0 0,-1 1 0 0 0,1 0-1 0 0,-20-3 1 0 0,-35 0-4222 0 0,35 2-2062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41:07.61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1 1 3602 0 0,'0'0'5634'0'0,"67"228"-4801"0"0,-47-149-353 0 0,-11 13-80 0 0,11 14-32 0 0,-11 4 32 0 0,11 8-160 0 0,-1 1 1 0 0,-9 4-17 0 0,19-14-160 0 0,-10-8-48 0 0,-19-30-529 0 0,10-23-3008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0:4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2129 0 0,'0'0'12411'0'0,"0"3"-12118"0"0,-19 339 1436 0 0,0 8-1406 0 0,17-184-164 0 0,5 216 205 0 0,25-133-153 0 0,-1 3-25 0 0,-22 331 447 0 0,-8-276-433 0 0,3-307 29 0 0,119 0-176 0 0,615-18 97 0 0,-483-4-143 0 0,349-20 42 0 0,228 3 4 0 0,1-60-23 0 0,103-1-4 0 0,-774 90-56 0 0,355-11 63 0 0,-10 21-17 0 0,-245 19 1 0 0,-130-7-13 0 0,783 128 279 0 0,-786-121-110 0 0,197 3-1 0 0,-101-11-47 0 0,-53-9-104 0 0,-120-3-3729 0 0,-90 1-403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0:5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7027 0 0,'0'0'9266'0'0,"0"1"-9263"0"0,0-1 1 0 0,0 1-1 0 0,0 0 1 0 0,1-1 0 0 0,-1 1-1 0 0,0-1 1 0 0,0 1-1 0 0,1 0 1 0 0,-1-1-1 0 0,1 1 1 0 0,-1-1-1 0 0,0 1 1 0 0,1-1 0 0 0,-1 1-1 0 0,1-1 1 0 0,-1 0-1 0 0,1 1 1 0 0,-1-1-1 0 0,1 1 1 0 0,0-1 0 0 0,-1 0-1 0 0,1 0 1 0 0,0 1-1 0 0,-1-1 1 0 0,1 0-1 0 0,0 0 1 0 0,58 18 258 0 0,0-3-1 0 0,93 11 1 0 0,129-1-33 0 0,-159-16-171 0 0,790 36 391 0 0,-458-28-364 0 0,1499 1 481 0 0,-1332-21-614 0 0,495-30 103 0 0,-371-10-25 0 0,-23 38-13 0 0,-521 5-34 0 0,-196 1 9 0 0,-1-1-1 0 0,1 1 1 0 0,0 1 0 0 0,0-1 0 0 0,-1 1-1 0 0,1-1 1 0 0,-1 1 0 0 0,0 0 0 0 0,1 1-1 0 0,-1-1 1 0 0,0 1 0 0 0,0 0 0 0 0,0 0-1 0 0,-1 0 1 0 0,1 1 0 0 0,-1-1 0 0 0,0 1-1 0 0,6 8 1 0 0,-5-6-1 0 0,0 0 1 0 0,0 0-1 0 0,0 1 0 0 0,-1-1 0 0 0,0 1 1 0 0,0 0-1 0 0,-1 0 0 0 0,0 0 1 0 0,0 1-1 0 0,0-1 0 0 0,0 13 0 0 0,-2 80 32 0 0,5 0-1 0 0,4 0 1 0 0,4 0-1 0 0,38 139 0 0 0,-31-169-18 0 0,46 178 27 0 0,-56-197-24 0 0,-2 1 0 0 0,4 98 0 0 0,-1 62 12 0 0,28 49-23 0 0,-4-31 35 0 0,-22 249 20 0 0,-15-317-49 0 0,3-161-2 0 0,-1-1 0 0 0,0 1 0 0 0,0-1 0 0 0,0 0 0 0 0,0 1-1 0 0,0-1 1 0 0,0 1 0 0 0,0-1 0 0 0,0 0 0 0 0,0 1-1 0 0,0-1 1 0 0,0 1 0 0 0,0-1 0 0 0,0 0 0 0 0,0 1-1 0 0,0-1 1 0 0,0 0 0 0 0,-1 1 0 0 0,1-1 0 0 0,0 0-1 0 0,0 1 1 0 0,0-1 0 0 0,-1 0 0 0 0,1 1 0 0 0,0-1 0 0 0,0 0-1 0 0,-1 1 1 0 0,1-1 0 0 0,0 0 0 0 0,-1 0 0 0 0,1 0-1 0 0,0 1 1 0 0,-1-1 0 0 0,1 0 0 0 0,0 0 0 0 0,-1 0-1 0 0,1 0 1 0 0,0 1 0 0 0,-1-1 0 0 0,1 0 0 0 0,-1 0-1 0 0,0 0 1 0 0,0 1-75 0 0,-1-8-239 0 0,-4-13-645 0 0,-1 0 0 0 0,-19-36 1 0 0,-11-13-3151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0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2209 6163 0 0,'0'0'3345'0'0,"-3"1"-1254"0"0,9 2-1311 0 0,43 4-281 0 0,0-1 0 0 0,1-4 0 0 0,59-3 0 0 0,-38 0-233 0 0,-26 0-131 0 0,1-3-1 0 0,-1-2 0 0 0,0-2 1 0 0,76-23-1 0 0,171-77 265 0 0,-237 85-333 0 0,544-250 409 0 0,-417 186-401 0 0,271-134 98 0 0,523-232 126 0 0,-485 239-148 0 0,162-62-44 0 0,-155 140-68 0 0,-338 99 36 0 0,122-24 39 0 0,76-19 38 0 0,-298 67-84 0 0,0 1-1 0 0,114-5 1 0 0,125 17-1 0 0,-137 2-41 0 0,-60 0-5 0 0,-31 0 33 0 0,85-7-1 0 0,-138 1-39 0 0,1-1 0 0 0,-1 0 0 0 0,0-1-1 0 0,29-15 1 0 0,13-3 6 0 0,-56 22-71 0 0,1 0 0 0 0,-1 0-1 0 0,0 0 1 0 0,-1-1 0 0 0,1 1 0 0 0,0-1-1 0 0,-1 0 1 0 0,1 0 0 0 0,-1 0 0 0 0,3-4-1 0 0,-5 6-9 0 0,0 0-1 0 0,0-1 1 0 0,0 1 0 0 0,0 0-1 0 0,0 0 1 0 0,-1 0 0 0 0,1-1-1 0 0,0 1 1 0 0,-1 0-1 0 0,1-1 1 0 0,-1 1 0 0 0,1 0-1 0 0,-1-1 1 0 0,0 1-1 0 0,0-1 1 0 0,1 1 0 0 0,-1-1-1 0 0,0 1 1 0 0,0-1-1 0 0,-1 1 1 0 0,1 0 0 0 0,0-1-1 0 0,0 1 1 0 0,-1-1 0 0 0,1 1-1 0 0,-1 0 1 0 0,1-1-1 0 0,-1 1 1 0 0,1 0 0 0 0,-1-1-1 0 0,0 1 1 0 0,0 0-1 0 0,0 0 1 0 0,-1-2 0 0 0,-30-18-4223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0:5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6931 0 0,'0'0'2879'0'0,"39"0"144"0"0,-27 0-2809 0 0,-1 0 1 0 0,1 1-1 0 0,0 0 1 0 0,-1 1-1 0 0,1 1 1 0 0,-1 0-1 0 0,1 0 1 0 0,-1 1-1 0 0,0 1 1 0 0,-1 0 0 0 0,21 12-1 0 0,105 57 155 0 0,2-7-1 0 0,3-5 1 0 0,3-7 0 0 0,178 43 0 0 0,36 7 97 0 0,210 30 269 0 0,-425-103-597 0 0,181 55 230 0 0,-6-3-18 0 0,-283-76-309 0 0,578 120 283 0 0,199 42-285 0 0,-617-125-35 0 0,319 58 96 0 0,-312-64-40 0 0,-9 12-19 0 0,-46-10-10 0 0,197 51 84 0 0,149 68 346 0 0,-451-145-402 0 0,249 117 325 0 0,-129-53-120 0 0,-43-22-117 0 0,73 31 50 0 0,-161-76-196 0 0,92 33-15 0 0,-118-43-258 0 0,0-1 0 0 0,1 1 0 0 0,-1 0 0 0 0,0 1 0 0 0,0-1 0 0 0,0 1 0 0 0,7 6 0 0 0,-10-7-216 0 0,0 0 0 0 0,0-1-1 0 0,0 1 1 0 0,0 0 0 0 0,-1 0-1 0 0,1 1 1 0 0,-1-1 0 0 0,0 0-1 0 0,1 0 1 0 0,0 5-1 0 0,0 7-6482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8404 0 0,'0'0'3924'0'0,"-13"13"-3342"0"0,-40 42-158 0 0,50-52-288 0 0,0 0 0 0 0,0 0-1 0 0,1 0 1 0 0,-1 0 0 0 0,1 1 0 0 0,0-1-1 0 0,0 1 1 0 0,0-1 0 0 0,0 1 0 0 0,1 0-1 0 0,0 0 1 0 0,-1-1 0 0 0,1 1 0 0 0,1 0-1 0 0,-1 0 1 0 0,0 8 0 0 0,0-2 248 0 0,0 0 1 0 0,0 0 0 0 0,-1-1-1 0 0,0 1 1 0 0,-6 13 0 0 0,5-14-334 0 0,0 1 1 0 0,1-1-1 0 0,0 1 1 0 0,0 0-1 0 0,0 13 1 0 0,1 9 13 0 0,3 32 25 0 0,-2-60-86 0 0,1 0-1 0 0,0 0 1 0 0,0 0 0 0 0,0 0 0 0 0,1-1 0 0 0,-1 1-1 0 0,1-1 1 0 0,0 1 0 0 0,0-1 0 0 0,1 1 0 0 0,-1-1-1 0 0,0 0 1 0 0,6 5 0 0 0,0-1 27 0 0,1 1 0 0 0,0-2 0 0 0,0 1 1 0 0,0-1-1 0 0,1-1 0 0 0,0 1 0 0 0,0-2 0 0 0,0 1 0 0 0,0-2 0 0 0,1 1 1 0 0,0-1-1 0 0,0-1 0 0 0,0 0 0 0 0,0 0 0 0 0,0-1 0 0 0,0-1 0 0 0,20-1 0 0 0,172 1 60 0 0,-202 0-232 0 0,-1 4-278 0 0,-1 0 0 0 0,1 0 0 0 0,-1 0 0 0 0,1 0 0 0 0,0 1 0 0 0,0-1 1 0 0,2 6-1 0 0,-2-1-998 0 0,0 18-2627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0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15 5635 0 0,'0'0'4866'0'0,"-19"-1"-4365"0"0,-97-3 444 0 0,113 4-899 0 0,0 0 1 0 0,1 1 0 0 0,-1-1-1 0 0,0 0 1 0 0,0 1 0 0 0,1 0-1 0 0,-1 0 1 0 0,0 0-1 0 0,1 0 1 0 0,-1 0 0 0 0,1 0-1 0 0,-1 0 1 0 0,1 1 0 0 0,0 0-1 0 0,-1-1 1 0 0,1 1 0 0 0,0 0-1 0 0,-2 3 1 0 0,0-1 36 0 0,1 1 0 0 0,0 0 0 0 0,0 0 0 0 0,0 0 1 0 0,1 1-1 0 0,-1-1 0 0 0,2 0 0 0 0,-3 9 0 0 0,0 8 174 0 0,0 0-1 0 0,2 1 1 0 0,1 32-1 0 0,1-53-240 0 0,0 1-16 0 0,0 0 0 0 0,1-1 1 0 0,-1 1-1 0 0,1-1 0 0 0,-1 1 1 0 0,1 0-1 0 0,0-1 0 0 0,0 0 1 0 0,0 1-1 0 0,1-1 1 0 0,-1 0-1 0 0,0 1 0 0 0,1-1 1 0 0,0 0-1 0 0,-1 0 0 0 0,1 0 1 0 0,0 0-1 0 0,0-1 0 0 0,0 1 1 0 0,0 0-1 0 0,0-1 0 0 0,0 0 1 0 0,1 1-1 0 0,-1-1 0 0 0,1 0 1 0 0,-1 0-1 0 0,0 0 0 0 0,1 0 1 0 0,0-1-1 0 0,-1 1 1 0 0,1-1-1 0 0,5 1 0 0 0,11 1-7 0 0,0-1-1 0 0,0 0 1 0 0,32-4-1 0 0,-18 1 3 0 0,-19 2 17 0 0,0-1 0 0 0,0-1 1 0 0,0-1-1 0 0,-1 1 0 0 0,1-2 1 0 0,-1 0-1 0 0,0-1 1 0 0,0 0-1 0 0,0-1 0 0 0,-1 0 1 0 0,1-1-1 0 0,-2-1 0 0 0,1 0 1 0 0,-1 0-1 0 0,0-1 0 0 0,-1 0 1 0 0,0-1-1 0 0,15-20 0 0 0,-21 24-1 0 0,-1 1 0 0 0,0-1-1 0 0,0 0 1 0 0,0 0-1 0 0,-1 0 1 0 0,0 0 0 0 0,0 0-1 0 0,1-12 1 0 0,-3 16-5 0 0,1 0 0 0 0,-1 0-1 0 0,0 0 1 0 0,1 0 0 0 0,-1 0 0 0 0,0 0 0 0 0,0 0 0 0 0,-1 0 0 0 0,1 1-1 0 0,0-1 1 0 0,-1 0 0 0 0,1 0 0 0 0,-1 0 0 0 0,1 0 0 0 0,-1 0 0 0 0,0 0-1 0 0,0 1 1 0 0,0-1 0 0 0,0 0 0 0 0,0 1 0 0 0,0-1 0 0 0,-1 1 0 0 0,1-1-1 0 0,0 1 1 0 0,-1-1 0 0 0,1 1 0 0 0,-1 0 0 0 0,0 0 0 0 0,1 0 0 0 0,-1 0-1 0 0,-2-1 1 0 0,-31-6 52 0 0,0 2 0 0 0,0 2-1 0 0,-1 1 1 0 0,0 1-1 0 0,-54 6 1 0 0,4-2-70 0 0,68-3-33 0 0,1 1 1 0 0,-1 1-1 0 0,1 1 1 0 0,0 0-1 0 0,0 1 1 0 0,0 1-1 0 0,0 1 1 0 0,-29 12 0 0 0,44-16-121 0 0,1-1 30 0 0,0 0 0 0 0,0 1 0 0 0,0 0 0 0 0,0-1 0 0 0,0 1 1 0 0,0-1-1 0 0,0 1 0 0 0,0 0 0 0 0,0 0 0 0 0,0 0 0 0 0,1 0 0 0 0,-1-1 0 0 0,0 1 0 0 0,1 0 0 0 0,-1 0 0 0 0,0 0 0 0 0,1 1 0 0 0,-1-1 0 0 0,1 0 1 0 0,0 0-1 0 0,-1 0 0 0 0,1 0 0 0 0,0 0 0 0 0,-1 2 0 0 0,1 6-3918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6 4306 0 0,'0'0'5333'0'0,"-16"-1"-4765"0"0,1 0-472 0 0,2-1 84 0 0,1 1 0 0 0,-2 0 0 0 0,1 1 0 0 0,0 1 0 0 0,0 0-1 0 0,0 0 1 0 0,1 1 0 0 0,-1 1 0 0 0,-24 9 0 0 0,21-3 72 0 0,0 1 0 0 0,0 1 0 0 0,2 1 0 0 0,-1 0 0 0 0,1 1 0 0 0,1 1 0 0 0,0 0 0 0 0,1 0 0 0 0,1 1 0 0 0,0 1 0 0 0,1 0 0 0 0,-13 28 0 0 0,20-34-188 0 0,0 0 0 0 0,1 0 0 0 0,0 0 0 0 0,1 1 1 0 0,0-1-1 0 0,0 1 0 0 0,1-1 0 0 0,2 19 0 0 0,-1 4-38 0 0,0-31-30 0 0,0 0 0 0 0,-1 0 1 0 0,1 0-1 0 0,0 0 0 0 0,0 0 0 0 0,0 0 1 0 0,0-1-1 0 0,0 1 0 0 0,0 0 1 0 0,1-1-1 0 0,-1 1 0 0 0,0-1 0 0 0,1 1 1 0 0,-1-1-1 0 0,1 0 0 0 0,0 0 1 0 0,-1 0-1 0 0,1 1 0 0 0,0-1 1 0 0,0-1-1 0 0,0 1 0 0 0,0 0 0 0 0,3 0 1 0 0,52 16-34 0 0,-53-16 32 0 0,23 3-15 0 0,-1-1 0 0 0,1-1 1 0 0,53-4-1 0 0,-17 1-72 0 0,-61 1 93 0 0,-1 0 0 0 0,1 1 0 0 0,0-1-1 0 0,0 0 1 0 0,0 0 0 0 0,0-1 0 0 0,0 1 0 0 0,-1 0-1 0 0,1 0 1 0 0,0-1 0 0 0,0 1 0 0 0,0-1 0 0 0,-1 0-1 0 0,1 0 1 0 0,0 1 0 0 0,-1-1 0 0 0,1 0 0 0 0,-1 0 0 0 0,1 0-1 0 0,-1-1 1 0 0,1 1 0 0 0,1-2 0 0 0,-2-2 13 0 0,1 0 0 0 0,-1 0 0 0 0,0 1 0 0 0,0-1-1 0 0,0 0 1 0 0,-1 0 0 0 0,0 0 0 0 0,0-7 0 0 0,0 7-19 0 0,20 10 72 0 0,-16-3-61 0 0,0 0 1 0 0,0 1-1 0 0,0-1 1 0 0,-1 1-1 0 0,1-1 1 0 0,-1 1-1 0 0,1 0 1 0 0,-1 1-1 0 0,0-1 0 0 0,0 0 1 0 0,0 1-1 0 0,0 0 1 0 0,-1-1-1 0 0,0 1 1 0 0,1 0-1 0 0,0 5 1 0 0,-2-6 13 0 0,0 0 0 0 0,0 0 0 0 0,0 1 0 0 0,-1-1 0 0 0,0 0 0 0 0,1 0 0 0 0,-1 0 0 0 0,-1 1 0 0 0,1-1 0 0 0,0 0 0 0 0,-1 0 0 0 0,1 0 0 0 0,-1 0 0 0 0,0 0 0 0 0,0 0 0 0 0,0 0 0 0 0,-1 0 0 0 0,1 0 0 0 0,-1 0 0 0 0,1 0 0 0 0,-1-1 0 0 0,0 1 1 0 0,0-1-1 0 0,-3 4 0 0 0,-19 28 49 0 0,20-16-5253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1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 6931 0 0,'0'0'651'0'0,"-16"31"163"0"0,-101 221 1053 0 0,-101 279 1028 0 0,47 17-505 0 0,157-476-2294 0 0,5 2 1 0 0,1-1-1 0 0,2 90 0 0 0,6-197-259 0 0,1 1 0 0 0,3 0 0 0 0,7-39 1 0 0,9-30-132 0 0,-3-3 1 0 0,-6 0-1 0 0,-3-194 1 0 0,-8 266 392 0 0,-2 1-1 0 0,-1-3 1 0 0,-2 4 0 0 0,-1-2-1 0 0,-2-2 1 0 0,-18-44 0 0 0,24 74-88 0 0,1 2 1 0 0,-2 0-1 0 0,1 0 1 0 0,-1-2-1 0 0,0 2 0 0 0,1 0 1 0 0,-3-1-1 0 0,4 1 1 0 0,-2 0-1 0 0,0 2 1 0 0,-2-3-1 0 0,2 1 1 0 0,0 2-1 0 0,-2-1 0 0 0,2-1 1 0 0,0 2-1 0 0,-7-1 1 0 0,2-3 95 0 0,-1 2 1 0 0,0 2-1 0 0,-1-3 0 0 0,1 4 1 0 0,-1-1-1 0 0,-11-1 1 0 0,19 2 214 0 0,4 0-284 0 0,9 2-43 0 0,-1-1 1 0 0,-2 1 0 0 0,3 1-1 0 0,-1 0 1 0 0,-1-1 0 0 0,15 9-1 0 0,10 3 25 0 0,343 89 32 0 0,-239-70-205 0 0,-121-28-572 0 0,1 1 0 0 0,32 11 0 0 0,-43-9-2231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0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1233 0 0,'0'0'7088'0'0,"-24"14"-6605"0"0,-76 46-91 0 0,94-57-320 0 0,0 1 0 0 0,0 0-1 0 0,1 0 1 0 0,0 1 0 0 0,0 0-1 0 0,0 0 1 0 0,1 0 0 0 0,0 0-1 0 0,-1 1 1 0 0,2-1 0 0 0,-1 1-1 0 0,1 0 1 0 0,0 1 0 0 0,-3 7-1 0 0,3-2 69 0 0,1 0-1 0 0,0-1 0 0 0,0 1 0 0 0,1 0 1 0 0,1 18-1 0 0,1-18-14 0 0,-1-2-59 0 0,-1 4 42 0 0,1-1-1 0 0,0 1 1 0 0,2 0-1 0 0,-1-1 1 0 0,7 25 0 0 0,-5-33-97 0 0,-1 0 1 0 0,0-1 0 0 0,1 1-1 0 0,0-1 1 0 0,0 1 0 0 0,0-1-1 0 0,0 0 1 0 0,1 0 0 0 0,0 0-1 0 0,0-1 1 0 0,0 1 0 0 0,0-1-1 0 0,0 0 1 0 0,1 0 0 0 0,-1-1 0 0 0,1 1-1 0 0,0-1 1 0 0,8 3 0 0 0,4-1-23 0 0,-1-1 0 0 0,1 0 1 0 0,0-1-1 0 0,0 0 0 0 0,-1-2 1 0 0,1 0-1 0 0,17-2 1 0 0,17 0 127 0 0,-35 1-124 0 0,-1-1 1 0 0,1 0-1 0 0,0-1 0 0 0,-1-1 1 0 0,0 0-1 0 0,0-1 1 0 0,0-1-1 0 0,0 0 1 0 0,-1-1-1 0 0,0-1 1 0 0,0 0-1 0 0,-1-1 1 0 0,0 0-1 0 0,-1-1 1 0 0,0-1-1 0 0,-1 0 0 0 0,0 0 1 0 0,0-1-1 0 0,15-22 1 0 0,-21 22 14 0 0,0 1 1 0 0,-1-1-1 0 0,0 0 1 0 0,0 0-1 0 0,-1 0 1 0 0,-1-1-1 0 0,0 1 1 0 0,-1-1-1 0 0,0 1 1 0 0,-2-19-1 0 0,1 28 15 0 0,0 0 1 0 0,0 1-1 0 0,-1-1 0 0 0,1 0 0 0 0,-1 1 0 0 0,1-1 0 0 0,-1 1 1 0 0,0-1-1 0 0,0 1 0 0 0,0-1 0 0 0,0 1 0 0 0,-1 0 1 0 0,1 0-1 0 0,-1-1 0 0 0,1 1 0 0 0,-1 0 0 0 0,0 0 0 0 0,0 1 1 0 0,-3-4-1 0 0,0 2 30 0 0,0 0 0 0 0,0-1 0 0 0,-1 2 1 0 0,1-1-1 0 0,-1 1 0 0 0,0-1 0 0 0,0 2 0 0 0,-7-3 1 0 0,-12 0 119 0 0,-1 1 1 0 0,0 1 0 0 0,-28 1-1 0 0,44 1-137 0 0,-153 7 396 0 0,138-3-420 0 0,1 1 1 0 0,-1 0 0 0 0,1 2 0 0 0,-35 14 0 0 0,49-16-32 0 0,-2-1-62 0 0,-1 1 0 0 0,1 0 1 0 0,1 1-1 0 0,-1 0 0 0 0,1 1 0 0 0,0 1 0 0 0,1-1 0 0 0,-18 18 0 0 0,27-24-52 0 0,0 0-1 0 0,1 0 0 0 0,-1 1 1 0 0,1-1-1 0 0,-1 0 1 0 0,1 0-1 0 0,-1 1 1 0 0,1-1-1 0 0,0 0 0 0 0,0 0 1 0 0,-1 1-1 0 0,1-1 1 0 0,0 0-1 0 0,0 1 1 0 0,1 1-1 0 0,-1 1-1426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1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3215 71 6515 0 0,'0'0'3719'0'0,"-9"0"-3217"0"0,-185 0 3705 0 0,-354 37-594 0 0,428-25-3318 0 0,-302 7 423 0 0,167-13-451 0 0,67 11-161 0 0,0 8-1 0 0,-276 73 1 0 0,383-79-81 0 0,14-4 29 0 0,0 3 0 0 0,-101 41 0 0 0,117-36-53 0 0,15-8 4 0 0,0 1 0 0 0,1 2 0 0 0,-34 24 0 0 0,11-4-5 0 0,45-31-7 0 0,0 1 0 0 0,0 0 0 0 0,0 1 0 0 0,2 1 0 0 0,-1-1 0 0 0,1 2 0 0 0,0 0 0 0 0,1 0 0 0 0,1 1 0 0 0,-12 17 0 0 0,17-21 4 0 0,1 1 0 0 0,0-1 0 0 0,0 1 1 0 0,1 0-1 0 0,0 0 0 0 0,0 0 0 0 0,1 1 0 0 0,0-1 0 0 0,1 0 1 0 0,1 17-1 0 0,0-1-35 0 0,-1-21 35 0 0,1 0 1 0 0,0 0 0 0 0,0 0 0 0 0,1 0-1 0 0,-1 0 1 0 0,1 0 0 0 0,0 0 0 0 0,0-1-1 0 0,0 1 1 0 0,0-1 0 0 0,1 1 0 0 0,0-1-1 0 0,-1 0 1 0 0,1 0 0 0 0,0 0 0 0 0,1 0-1 0 0,-1-1 1 0 0,0 1 0 0 0,6 2-1 0 0,11 8-16 0 0,-1-2 0 0 0,27 11 0 0 0,-43-21 15 0 0,17 7 5 0 0,0-2 0 0 0,1 0 0 0 0,-1-1 0 0 0,2-1 0 0 0,25 1 0 0 0,109 1 22 0 0,-49-5-6 0 0,-7 1 15 0 0,1-4 1 0 0,135-21 0 0 0,62-18 22 0 0,363-5-1 0 0,-274 37-22 0 0,-38-19-43 0 0,33-1 20 0 0,203-10-17 0 0,-184 16 53 0 0,-260 18-42 0 0,417-7 34 0 0,-197-13-61 0 0,-4 1 0 0 0,1646 20-37 0 0,-1788 20 42 0 0,-6-1-2 0 0,236-2 29 0 0,-46 1-8 0 0,114-2 2 0 0,-455-12-2 0 0,-25-3-4 0 0,0-1 0 0 0,0-2 0 0 0,0-2 0 0 0,-1 0-1 0 0,0-3 1 0 0,60-27 0 0 0,-52 18-66 0 0,-1-2-1 0 0,66-50 1 0 0,-103 70 70 0 0,0 0-1 0 0,0 0 1 0 0,0 0-1 0 0,0 0 0 0 0,0-1 1 0 0,-1 1-1 0 0,1 0 1 0 0,-1-1-1 0 0,0 1 1 0 0,0-1-1 0 0,0 0 1 0 0,0 1-1 0 0,0-1 0 0 0,0 0 1 0 0,-1 0-1 0 0,1-4 1 0 0,-1-51 18 0 0,-2 29-29 0 0,2 26 7 0 0,-1 0 0 0 0,0 0 1 0 0,1 0-1 0 0,-1 0 1 0 0,-1 0-1 0 0,1 0 1 0 0,0 1-1 0 0,-1-1 1 0 0,1 0-1 0 0,-1 0 0 0 0,0 1 1 0 0,0-1-1 0 0,0 1 1 0 0,0 0-1 0 0,0 0 1 0 0,-1 0-1 0 0,1 0 1 0 0,-1 0-1 0 0,1 0 0 0 0,-1 0 1 0 0,0 1-1 0 0,-4-3 1 0 0,-10-4-20 0 0,0 1 1 0 0,-29-9 0 0 0,34 12-14 0 0,-43-10 20 0 0,0 2 1 0 0,-59-5-1 0 0,-20-4 39 0 0,-290-36-1 0 0,281 52-15 0 0,81 5 7 0 0,-119-17-1 0 0,134 11-18 0 0,-2 2 0 0 0,-89 3-1 0 0,63 2 1 0 0,-749-1 101 0 0,-1702-4 152 0 0,2453 7-212 0 0,-94 15 0 0 0,130-14-8 0 0,1-2-1 0 0,-57-4 1 0 0,14-1 12 0 0,-454 3-45 0 0,505-2 11 0 0,-53-9 1 0 0,53 6 0 0 0,-54-3-1 0 0,-8-6-22 0 0,69 14 20 0 0,0-2 0 0 0,1-1 0 0 0,-34-9 0 0 0,-34-9-30 0 0,6 4 45 0 0,52 10-69 0 0,-1 1 1 0 0,0 1-1 0 0,-38-1 1 0 0,62 6-426 0 0,-1 0 1 0 0,1-1-1 0 0,0 0 1 0 0,0-1-1 0 0,-14-4 1 0 0,-16-13-4723 0 0,-1-13-6275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33 7603 0 0,'0'0'3309'0'0,"0"47"-2477"0"0,0 156-130 0 0,0 243 2267 0 0,0-444-2694 0 0,0-7-264 0 0,-2-9-59 0 0,1 1 0 0 0,-2 0 0 0 0,0-1 1 0 0,0 1-1 0 0,-8-17 0 0 0,-5-19 20 0 0,-99-459-106 0 0,114 452 470 0 0,1 55-170 0 0,0-1-70 0 0,0 2-92 0 0,0 0 1 0 0,0 0 0 0 0,0 0-1 0 0,-1-1 1 0 0,1 1 0 0 0,0 0-1 0 0,0 0 1 0 0,0 0 0 0 0,0-1-1 0 0,0 1 1 0 0,0 0 0 0 0,0 0-1 0 0,0-1 1 0 0,0 1 0 0 0,0 0-1 0 0,0 0 1 0 0,0 0 0 0 0,0-1-1 0 0,0 1 1 0 0,1 0 0 0 0,-1 0-1 0 0,0-1 1 0 0,0 1 0 0 0,0 0-1 0 0,0 0 1 0 0,0 0 0 0 0,0 0-1 0 0,1-1 1 0 0,-1 1 0 0 0,0 0 0 0 0,0 0-1 0 0,0 0 1 0 0,0 0 0 0 0,1 0-1 0 0,-1-1 1 0 0,0 1 0 0 0,0 0-1 0 0,0 0 1 0 0,1 0 0 0 0,-1 0-1 0 0,0 0 1 0 0,0 0 0 0 0,0 0-1 0 0,1 0 1 0 0,-1 0 0 0 0,0 0-1 0 0,1 0 1 0 0,66-6 325 0 0,113 6 0 0 0,-85 2-272 0 0,96-4 21 0 0,214 6-1 0 0,-354 0-73 0 0,0 3 0 0 0,69 19-1 0 0,-66-13 38 0 0,-42-11-22 0 0,-1-1 0 0 0,1 0 0 0 0,0-1 0 0 0,15-2 0 0 0,4 1 8 0 0,-30 2-5 0 0,8 2 45 0 0,-8-3 23 0 0,-2 10-10 0 0,0 0 1 0 0,0-1-1 0 0,-1 1 1 0 0,-1-1-1 0 0,1 0 1 0 0,-2 0-1 0 0,1 1 1 0 0,-8 11-1 0 0,5-9-82 0 0,1 0 0 0 0,0 0 0 0 0,1 0 0 0 0,-3 13 0 0 0,-2 53 15 0 0,3 0-1 0 0,6 130 1 0 0,2-80 4 0 0,-2-74-40 0 0,0-33 52 0 0,0-17 53 0 0,0-7 66 0 0,0 1-149 0 0,0 1 1 0 0,-1-1 0 0 0,0 1 0 0 0,1-1 0 0 0,-1 1-1 0 0,0 0 1 0 0,0-1 0 0 0,1 1 0 0 0,-1 0-1 0 0,0 0 1 0 0,-1 0 0 0 0,1-1 0 0 0,0 1 0 0 0,0 0-1 0 0,0 0 1 0 0,-1 0 0 0 0,1 1 0 0 0,0-1-1 0 0,-1 0 1 0 0,1 0 0 0 0,-1 1 0 0 0,1-1 0 0 0,0 1-1 0 0,-1-1 1 0 0,-1 1 0 0 0,-47-12 5 0 0,49 12-6 0 0,-77-8-22 0 0,1 3 0 0 0,-110 6 0 0 0,58 2 48 0 0,-219-3-90 0 0,346-2-175 0 0,0 1 0 0 0,0 0 0 0 0,0 0 0 0 0,0-1 0 0 0,1 1 0 0 0,-1-1 0 0 0,1 1 0 0 0,-1-1 0 0 0,1 0 0 0 0,-1 0 0 0 0,1 1 0 0 0,0-1 0 0 0,0 0 0 0 0,0 0 0 0 0,0 0 0 0 0,-1-4-1 0 0,0 2-450 0 0,-9-26-4608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81 112 0 0,'0'0'11832'0'0,"-3"0"-11336"0"0,-4 0-281 0 0,-12 0 348 0 0,-1 1 0 0 0,-26 4 0 0 0,40-4-494 0 0,0 0-1 0 0,0 1 1 0 0,0 0 0 0 0,1 0-1 0 0,-1 0 1 0 0,1 1-1 0 0,-1 0 1 0 0,1 0 0 0 0,0 0-1 0 0,0 0 1 0 0,0 1 0 0 0,-6 6-1 0 0,8-5-46 0 0,1 0-1 0 0,0-1 1 0 0,0 1-1 0 0,1 0 1 0 0,-1 0-1 0 0,1 1 1 0 0,0-1-1 0 0,0 0 1 0 0,1 0-1 0 0,0 0 1 0 0,0 1-1 0 0,0-1 0 0 0,0 0 1 0 0,2 9-1 0 0,0 11 36 0 0,-2-21-55 0 0,1 0 1 0 0,0 0-1 0 0,1 0 0 0 0,-1 0 0 0 0,1 0 0 0 0,-1 0 1 0 0,1 0-1 0 0,0-1 0 0 0,1 1 0 0 0,-1-1 1 0 0,1 1-1 0 0,-1-1 0 0 0,1 0 0 0 0,0 0 0 0 0,0 0 1 0 0,1 0-1 0 0,-1-1 0 0 0,0 1 0 0 0,1-1 1 0 0,0 0-1 0 0,-1 0 0 0 0,7 2 0 0 0,3 2-5 0 0,-1 0 1 0 0,1-1-1 0 0,1-1 0 0 0,-1 0 1 0 0,22 3-1 0 0,2-2-6 0 0,-1-2 1 0 0,0-2-1 0 0,1-1 1 0 0,50-7-1 0 0,-79 6 11 0 0,1-1 0 0 0,-1 0 0 0 0,0-1 0 0 0,0 0-1 0 0,0-1 1 0 0,0 1 0 0 0,0-1 0 0 0,-1-1 0 0 0,0 1 0 0 0,0-1 0 0 0,8-8-1 0 0,-11 9-4 0 0,0 0-1 0 0,0 0 1 0 0,0-1 0 0 0,0 1-1 0 0,-1-1 1 0 0,0 0-1 0 0,0 0 1 0 0,0 0-1 0 0,-1-1 1 0 0,1 1-1 0 0,-2-1 1 0 0,1 1-1 0 0,0-1 1 0 0,-1 0 0 0 0,0 1-1 0 0,0-1 1 0 0,-1-6-1 0 0,1-8 23 0 0,0 15-13 0 0,0 0 1 0 0,-1 0-1 0 0,1 0 1 0 0,-1 0-1 0 0,-1 0 1 0 0,1 0-1 0 0,-1 0 0 0 0,0 0 1 0 0,0 0-1 0 0,0 0 1 0 0,-1 0-1 0 0,1 1 1 0 0,-1-1-1 0 0,0 0 0 0 0,-1 1 1 0 0,-3-7-1 0 0,-5 2-2 0 0,0 0-1 0 0,-1 1 1 0 0,0 0-1 0 0,0 1 1 0 0,0 0-1 0 0,-1 1 1 0 0,0 0-1 0 0,0 1 1 0 0,-1 1-1 0 0,1 0 1 0 0,-1 1 0 0 0,0 0-1 0 0,-16 0 1 0 0,-25-2 0 0 0,1 3 0 0 0,-58 4 0 0 0,108-2-10 0 0,0 1 1 0 0,0-1 0 0 0,0 1 0 0 0,0 0-1 0 0,0 0 1 0 0,0 0 0 0 0,0 0 0 0 0,1 1 0 0 0,-1-1-1 0 0,0 1 1 0 0,1 0 0 0 0,-1 0 0 0 0,1 1 0 0 0,0-1-1 0 0,0 1 1 0 0,0-1 0 0 0,0 1 0 0 0,0 0-1 0 0,0 0 1 0 0,-3 7 0 0 0,2-4-186 0 0,1 0 0 0 0,0 0 0 0 0,1 1 1 0 0,-1-1-1 0 0,1 1 0 0 0,0-1 0 0 0,1 1 0 0 0,0 0 0 0 0,0 0 0 0 0,0 12 1 0 0,4 1-2158 0 0,14-6-1329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1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56 4354 0 0,'0'0'5088'0'0,"-2"6"-4464"0"0,-6 43 250 0 0,2 0-1 0 0,2 0 1 0 0,4 72-1 0 0,0-67-547 0 0,0-54-343 0 0,0 0 7 0 0,-1 1 0 0 0,1-1 0 0 0,0 0 1 0 0,0 0-1 0 0,0 0 0 0 0,-1 0 0 0 0,1 0 0 0 0,0 0 1 0 0,0 0-1 0 0,-1 0 0 0 0,1 1 0 0 0,0-1 0 0 0,0 0 1 0 0,-1 0-1 0 0,1 0 0 0 0,0 0 0 0 0,0 0 1 0 0,-1-1-1 0 0,1 1 0 0 0,0 0 0 0 0,0 0 0 0 0,-1 0 1 0 0,1 0-1 0 0,0 0 0 0 0,0 0 0 0 0,-1 0 0 0 0,1 0 1 0 0,0 0-1 0 0,0-1 0 0 0,0 1 0 0 0,-1 0 1 0 0,1 0-1 0 0,0 0 0 0 0,0 0 0 0 0,0-1 0 0 0,-1 1 1 0 0,1 0-1 0 0,0 0 0 0 0,0-1 0 0 0,0 1 1 0 0,0 0-1 0 0,0 0 0 0 0,0-1 0 0 0,-10-162-718 0 0,10 157 734 0 0,1-9 10 0 0,-1-1 1 0 0,0 0-1 0 0,-1 0 0 0 0,-1 0 0 0 0,0 0 0 0 0,-1 1 0 0 0,-1-1 1 0 0,-1 1-1 0 0,-8-21 0 0 0,12 35 3 0 0,0 0 1 0 0,0-1 0 0 0,0 1-1 0 0,0 0 1 0 0,0-1-1 0 0,1 1 1 0 0,-1 0 0 0 0,0-1-1 0 0,1 1 1 0 0,-1-1-1 0 0,1 1 1 0 0,0-1-1 0 0,-1 1 1 0 0,1-1 0 0 0,0 0-1 0 0,0 1 1 0 0,0-1-1 0 0,1-2 1 0 0,0 3 12 0 0,1 1 1 0 0,-1-1 0 0 0,1 1-1 0 0,0-1 1 0 0,-1 1 0 0 0,1-1-1 0 0,0 1 1 0 0,-1 0-1 0 0,1 0 1 0 0,0 0 0 0 0,0 0-1 0 0,-1 0 1 0 0,1 0 0 0 0,2 1-1 0 0,21 0-87 0 0,462 3 690 0 0,-485 33 213 0 0,-12 376-293 0 0,10-410-662 0 0,0-12-450 0 0,0-102-4833 0 0,0 37-4278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 3314 0 0,'0'0'5922'0'0,"-8"-4"-5196"0"0,2 1-856 0 0,-38-12 1621 0 0,43 14-1428 0 0,-1 1 0 0 0,1 0 0 0 0,-1 0 0 0 0,1 0 1 0 0,0 0-1 0 0,-1 0 0 0 0,1 0 0 0 0,-1 1 1 0 0,1-1-1 0 0,-1 0 0 0 0,1 1 0 0 0,0-1 0 0 0,-1 1 1 0 0,1 0-1 0 0,0-1 0 0 0,-1 1 0 0 0,1 0 1 0 0,0 0-1 0 0,0-1 0 0 0,0 1 0 0 0,0 0 0 0 0,0 0 1 0 0,0 1-1 0 0,0-1 0 0 0,0 0 0 0 0,0 0 0 0 0,0 0 1 0 0,0 1-1 0 0,1-1 0 0 0,-1 0 0 0 0,1 0 1 0 0,-1 2-1 0 0,-6 19 369 0 0,2 0 0 0 0,-5 42 0 0 0,3-11-82 0 0,-1 12 56 0 0,3 0 0 0 0,6 109 0 0 0,1-66-215 0 0,-3-99-191 0 0,1-1 0 0 0,1 1 0 0 0,0 0 0 0 0,0 0 0 0 0,0-1 0 0 0,1 1 0 0 0,0-1 0 0 0,1 1 0 0 0,0-1 0 0 0,0 0 1 0 0,1 0-1 0 0,0 0 0 0 0,0 0 0 0 0,1-1 0 0 0,0 0 0 0 0,0 1 0 0 0,1-2 0 0 0,0 1 0 0 0,0-1 0 0 0,0 0 1 0 0,1 0-1 0 0,0-1 0 0 0,0 0 0 0 0,1 0 0 0 0,-1-1 0 0 0,1 1 0 0 0,8 2 0 0 0,-1-4-24 0 0,0 1-1 0 0,-1-2 1 0 0,1 0-1 0 0,0-1 1 0 0,0-1 0 0 0,24-1-1 0 0,-4 0 31 0 0,-27 1-10 0 0,1-1 1 0 0,-1 0-1 0 0,0-1 1 0 0,0 0-1 0 0,0 0 0 0 0,0-1 1 0 0,-1 1-1 0 0,1-2 1 0 0,-1 1-1 0 0,1-1 0 0 0,-1 0 1 0 0,0-1-1 0 0,-1 0 1 0 0,1 0-1 0 0,-1 0 1 0 0,0-1-1 0 0,0 0 0 0 0,8-11 1 0 0,-6 6-28 0 0,0 0-1 0 0,-1 0 1 0 0,0-1 0 0 0,-1 0 0 0 0,0-1-1 0 0,-1 1 1 0 0,-1-1 0 0 0,0 0 0 0 0,0 0-1 0 0,-1 0 1 0 0,0-15 0 0 0,0 12 32 0 0,-2 0 0 0 0,0 0 0 0 0,-2-1 0 0 0,1 1 0 0 0,-2 0 1 0 0,0 0-1 0 0,-1-1 0 0 0,-1 2 0 0 0,0-1 0 0 0,-1 0 0 0 0,0 1 0 0 0,-2 0 0 0 0,0 0 0 0 0,0 1 0 0 0,-2 0 1 0 0,-19-26-1 0 0,13 23 7 0 0,0 1 1 0 0,-2 0-1 0 0,0 1 1 0 0,0 1-1 0 0,-28-16 1 0 0,34 23-18 0 0,-1 1 0 0 0,-1 0 0 0 0,1 1 0 0 0,-1 1 0 0 0,0 0 0 0 0,0 1 0 0 0,0 0 0 0 0,0 1 0 0 0,0 0 0 0 0,-18 0 0 0 0,26 2-12 0 0,0 0 1 0 0,0 0-1 0 0,0 0 1 0 0,0 0-1 0 0,0 1 1 0 0,1 0-1 0 0,-1 0 1 0 0,0 0-1 0 0,1 1 1 0 0,-1-1-1 0 0,-8 5 0 0 0,9-2 4 0 0,1-1 0 0 0,-1 1-1 0 0,1 0 1 0 0,0 1-1 0 0,0-1 1 0 0,0 0 0 0 0,0 1-1 0 0,1-1 1 0 0,0 1-1 0 0,-2 6 1 0 0,-25 77-3064 0 0,19-62-1177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3330 0 0,'0'0'2843'0'0,"0"-4"-2525"0"0,0-27 2918 0 0,49 18-2713 0 0,-12 8-424 0 0,-36 5 138 0 0,-1 0-19 0 0,1-1 1 0 0,-1 0-1 0 0,-1 1 0 0 0,1-1 1 0 0,0 1-1 0 0,0-1 0 0 0,0 0 1 0 0,0 1-1 0 0,0-1 0 0 0,0 1 0 0 0,-1-1 1 0 0,1 1-1 0 0,0-1 0 0 0,0 1 1 0 0,-1-1-1 0 0,1 1 0 0 0,-1-1 1 0 0,1 1-1 0 0,0-1 0 0 0,-1 1 0 0 0,1-1 1 0 0,-1 1-1 0 0,0-1 0 0 0,0 1-214 0 0,1-1 0 0 0,-1 1-1 0 0,0 0 1 0 0,1 0 0 0 0,-1 0-1 0 0,0 0 1 0 0,1 0 0 0 0,-1 0-1 0 0,0 0 1 0 0,1 0 0 0 0,-1 0 0 0 0,0 0-1 0 0,0 0 1 0 0,1 0 0 0 0,-1 0-1 0 0,0 0 1 0 0,1 1 0 0 0,-1-1-1 0 0,0 0 1 0 0,1 0 0 0 0,-1 1-1 0 0,1-1 1 0 0,-1 1 0 0 0,0-1-1 0 0,1 0 1 0 0,-1 1 0 0 0,1-1-1 0 0,-1 1 1 0 0,1-1 0 0 0,-1 1 0 0 0,1 0-1 0 0,0-1 1 0 0,-1 1 0 0 0,1-1-1 0 0,0 1 1 0 0,-1 0 0 0 0,1-1-1 0 0,0 1 1 0 0,-1 1 0 0 0,-8 45 337 0 0,-1 136 11 0 0,10-177-337 0 0,0-1 0 0 0,1 0 1 0 0,0 1-1 0 0,0-1 0 0 0,0 0 0 0 0,0 0 0 0 0,1 0 0 0 0,0 0 0 0 0,0 0 0 0 0,1 0 0 0 0,-1 0 0 0 0,5 6 0 0 0,3 1 4 0 0,0-1-1 0 0,0 1 0 0 0,14 10 1 0 0,-18-18-14 0 0,0 1 1 0 0,0-1 0 0 0,0 0-1 0 0,0-1 1 0 0,1 1 0 0 0,-1-1-1 0 0,1-1 1 0 0,0 1 0 0 0,0-1-1 0 0,0-1 1 0 0,12 3 0 0 0,7-2 45 0 0,52-1 1 0 0,-38-2 6 0 0,247 1 94 0 0,-277-1-146 0 0,0-1-1 0 0,0 0 1 0 0,-1-1 0 0 0,1 0-1 0 0,-1 0 1 0 0,0-1-1 0 0,0 0 1 0 0,0 0 0 0 0,0-1-1 0 0,12-10 1 0 0,29-13-4 0 0,-42 23 6 0 0,0 0-1 0 0,0 0 0 0 0,0-1 1 0 0,-1 0-1 0 0,0 0 0 0 0,0-1 1 0 0,11-14-1 0 0,-10 12-2 0 0,29-59 49 0 0,-36 63-49 0 0,0 0 0 0 0,0 0 0 0 0,0 0 1 0 0,-1 0-1 0 0,0 0 0 0 0,0 0 1 0 0,0-1-1 0 0,-1-6 0 0 0,0-4 4 0 0,1-193 17 0 0,0 207 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3538 0 0,'0'0'9540'0'0,"0"27"-8387"0"0,0 290 1074 0 0,0-315-2072 0 0,-11-19-176 0 0,-4-12-1110 0 0,4 10-2527 0 0,10 10-1982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4866 0 0,'0'0'12281'0'0,"0"1"-12241"0"0,0-1 0 0 0,-1 1 0 0 0,1-1 0 0 0,0 1 0 0 0,0-1 0 0 0,0 1 0 0 0,0-1 0 0 0,0 1 0 0 0,0 0 0 0 0,0-1 0 0 0,0 1 0 0 0,0-1 0 0 0,1 1 0 0 0,-1-1 0 0 0,0 1 0 0 0,0-1 0 0 0,0 1 0 0 0,0-1 0 0 0,1 1 0 0 0,-1-1 0 0 0,0 1 0 0 0,1-1 0 0 0,-1 1 0 0 0,0-1 0 0 0,1 1 0 0 0,7 2-31 0 0,0-1 1 0 0,0 0-1 0 0,0 0 1 0 0,1 0-1 0 0,-1-1 1 0 0,1-1-1 0 0,-1 0 0 0 0,0 0 1 0 0,1 0-1 0 0,11-3 1 0 0,8 2 19 0 0,-15 1-20 0 0,198-7 98 0 0,-183 3-92 0 0,0 0-1 0 0,-1-2 1 0 0,1-1-1 0 0,-1-1 1 0 0,35-16-1 0 0,-43 16 177 0 0,6-4-960 0 0,-24 11 76 0 0,-14 5-103 0 0,-43 25-1341 0 0,49-25 2053 0 0,0 1 0 0 0,0-1 0 0 0,0-1 0 0 0,-1 1 0 0 0,1-1 0 0 0,-1 0 0 0 0,0-1-1 0 0,1 0 1 0 0,-1 0 0 0 0,0-1 0 0 0,-9 1 0 0 0,6-3 139 0 0,-20 2 144 0 0,30-1-194 0 0,1 0-1 0 0,-1 0 0 0 0,0 0 0 0 0,0 1 0 0 0,1-1 0 0 0,-1 0 1 0 0,0 1-1 0 0,0-1 0 0 0,1 0 0 0 0,-1 1 0 0 0,1-1 1 0 0,-1 1-1 0 0,0-1 0 0 0,1 1 0 0 0,-1-1 0 0 0,1 1 0 0 0,-1-1 1 0 0,1 1-1 0 0,-1 0 0 0 0,1-1 0 0 0,-1 1 0 0 0,1 0 0 0 0,0-1 1 0 0,0 1-1 0 0,-1 0 0 0 0,1-1 0 0 0,0 1 0 0 0,0 0 1 0 0,0 0-1 0 0,-1-1 0 0 0,1 1 0 0 0,0 1 0 0 0,-9 107 879 0 0,-1-33-130 0 0,-16-57-254 0 0,13-13-4184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2961 0 0,'0'0'7756'0'0,"0"11"-7030"0"0,0 0-607 0 0,0 8 343 0 0,0 0 1 0 0,1 0-1 0 0,6 33 0 0 0,-4-29-178 0 0,-3-21-273 0 0,0 0-1 0 0,0 0 0 0 0,1-1 0 0 0,-1 1 0 0 0,0 0 1 0 0,0-1-1 0 0,1 1 0 0 0,-1 0 0 0 0,1-1 0 0 0,0 1 1 0 0,-1 0-1 0 0,1-1 0 0 0,1 3 0 0 0,1 11 182 0 0,-4-8-5066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1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5875 0 0,'0'0'5199'0'0,"9"5"-4545"0"0,-5-1-609 0 0,-1 0 1 0 0,1-3-1 0 0,-1 2 0 0 0,2 0 1 0 0,0-1-1 0 0,0 1 1 0 0,-1-1-1 0 0,1-1 0 0 0,0 1 1 0 0,-1-1-1 0 0,-1 1 0 0 0,2-2 1 0 0,0 2-1 0 0,1-2 0 0 0,-1 0 1 0 0,0 0-1 0 0,-1 0 0 0 0,1 0 1 0 0,0 0-1 0 0,-1-2 0 0 0,3 2 1 0 0,-3-2-1 0 0,-1 1 1 0 0,2 1-1 0 0,5-5 0 0 0,5-3 40 0 0,-2 0 0 0 0,-1 1 0 0 0,1-3 0 0 0,-1 2 0 0 0,1-3 0 0 0,-2 2 0 0 0,1-3 0 0 0,-2 1 0 0 0,1 0 0 0 0,-2-2 1 0 0,0 1-1 0 0,-1-1 0 0 0,0-1 0 0 0,0 0 0 0 0,0 0 0 0 0,-4 0 0 0 0,3 0 0 0 0,-3-2 0 0 0,1 0 0 0 0,-2 2 0 0 0,-1-1 0 0 0,2-28 0 0 0,-4 42-48 0 0,0-1 1 0 0,0-1-1 0 0,-1 1 1 0 0,1 1-1 0 0,-2-1 1 0 0,1-1-1 0 0,1 2 1 0 0,-2-1-1 0 0,1 0 1 0 0,-1 1-1 0 0,2-1 0 0 0,-1 1 1 0 0,-1-1-1 0 0,0 1 1 0 0,1-1-1 0 0,-1 1 1 0 0,1-1-1 0 0,-1 2 1 0 0,1-2-1 0 0,-1 1 1 0 0,0 1-1 0 0,-1-2 1 0 0,2 2-1 0 0,-1-1 1 0 0,1 1-1 0 0,-1 0 1 0 0,-1-2-1 0 0,1 2 1 0 0,-2-1-1 0 0,-15-1 20 0 0,31 4-86 0 0,42-2-70 0 0,-1 3-1 0 0,-1 3 1 0 0,1 2-1 0 0,-2 1 0 0 0,92 32 1 0 0,-143-41 86 0 0,3 0 1 0 0,-3 1 0 0 0,2-1-1 0 0,1 2 1 0 0,-3-2 0 0 0,1 0 0 0 0,1 2-1 0 0,-1-1 1 0 0,1-1 0 0 0,0 2-1 0 0,-2-2 1 0 0,1 1 0 0 0,1 1-1 0 0,-1-1 1 0 0,-1-1 0 0 0,3 5-1 0 0,-3-5 11 0 0,0 2-1 0 0,0-1 0 0 0,0-1 0 0 0,0 0 0 0 0,0 2 0 0 0,0-1 0 0 0,0-1 0 0 0,0 0 1 0 0,0 2-1 0 0,0 0 0 0 0,0-2 0 0 0,0 1 0 0 0,-1-1 0 0 0,1 2 0 0 0,0-2 0 0 0,-2 1 1 0 0,2 1-1 0 0,0-2 0 0 0,0 0 0 0 0,0 0 0 0 0,-1 1 0 0 0,1 1 0 0 0,-2-2 0 0 0,-6 8 16 0 0,-1-2-1 0 0,1 2 0 0 0,-1-2 0 0 0,-15 8 1 0 0,-13 11-10 0 0,32-20 1 0 0,0 0 0 0 0,2 1 0 0 0,-2-1 0 0 0,1 1 0 0 0,2 0 1 0 0,-1 0-1 0 0,0 1 0 0 0,1-1 0 0 0,-1 0 0 0 0,2 2 0 0 0,-1-3 0 0 0,2 3 0 0 0,-2-2 0 0 0,1 0 0 0 0,1 2 0 0 0,0-2 0 0 0,0 0 0 0 0,1 2 0 0 0,-1-2 0 0 0,2 1 0 0 0,-2-1 0 0 0,3 0 0 0 0,-1 2 0 0 0,1-2 0 0 0,-2 1 0 0 0,3-1 0 0 0,-1 0 0 0 0,0-1 0 0 0,0 1 0 0 0,2 0 0 0 0,-2-1 1 0 0,1 0-1 0 0,1 1 0 0 0,0-1 0 0 0,0-1 0 0 0,7 6 0 0 0,1-4 9 0 0,1 2 0 0 0,0-2 0 0 0,0 0 0 0 0,2-1 0 0 0,-2 0 0 0 0,1-2 0 0 0,-1 2 0 0 0,29-1 0 0 0,10-1-83 0 0,61-4-1 0 0,-109 1 55 0 0,1 0-117 0 0,-1 0 1 0 0,0-2-1 0 0,1 2 1 0 0,-2 0-1 0 0,1-1 1 0 0,0-1-1 0 0,1 1 1 0 0,-1-1-1 0 0,0-1 1 0 0,4-2-1 0 0,-6 4-179 0 0,-1-1-1 0 0,1 1 0 0 0,-3-1 0 0 0,3 0 0 0 0,-2 1 1 0 0,1-1-1 0 0,0-1 0 0 0,-1 2 0 0 0,1-3 0 0 0,-1 3 0 0 0,-1-2 1 0 0,2 1-1 0 0,-1-1 0 0 0,1-2 0 0 0,1-21-5778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0 0 2449 0 0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 2449 0 0,'-40'-36'4568'0'0,"31"24"-1266"0"0,12 5-2247 0 0,14 5-1237 0 0,-15 2 441 0 0,266-13-441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4866 0 0,'0'0'5283'0'0,"116"-13"-5187"0"0,-87 9-64 0 0,0-5-16 0 0,-9 4-16 0 0,-1 1-64 0 0,-9 0-817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1697 0 0,'0'0'4797'0'0,"3"-13"2854"0"0,294 13-5327 0 0,-296 0-2411 0 0,1 0 0 0 0,-1 0 1 0 0,0 0-1 0 0,0 0 0 0 0,1 0 0 0 0,-1 0 1 0 0,0 0-1 0 0,1-1 0 0 0,-1 1 0 0 0,0 0 1 0 0,0-1-1 0 0,0 1 0 0 0,1-1 0 0 0,-1 0 0 0 0,0 1 1 0 0,0-1-1 0 0,0 0 0 0 0,0 1 0 0 0,0-1 1 0 0,0 0-1 0 0,0 0 0 0 0,0 0 0 0 0,-1 0 1 0 0,2-1-1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4242 0 0,'0'0'11146'0'0,"4"0"-11098"0"0,155 5 1366 0 0,-157-5-1419 0 0,37 0-1121 0 0,-20 0-4399 0 0,-9 0-2652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7684 0 0,'0'0'4778'0'0,"-2"6"-4103"0"0,1-1-541 0 0,0-2-21 0 0,0 0 1 0 0,0 0-1 0 0,0 0 0 0 0,0 0 0 0 0,0 0 0 0 0,1 0 1 0 0,0 0-1 0 0,-1 0 0 0 0,1 0 0 0 0,0 0 1 0 0,0 1-1 0 0,1-1 0 0 0,-1 0 0 0 0,1 0 0 0 0,0 0 1 0 0,0 0-1 0 0,0 0 0 0 0,0 0 0 0 0,0 0 0 0 0,0-1 1 0 0,3 4-1 0 0,28 26 400 0 0,1-1-1 0 0,2-1 1 0 0,1-2 0 0 0,74 43 0 0 0,-98-64-803 0 0,5 2 665 0 0,-4-7-5889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7427 0 0,'0'0'5619'0'0,"116"-66"-5027"0"0,-77 40 65 0 0,9-9-129 0 0,1 8-208 0 0,-20 1-16 0 0,9 0-80 0 0,-18 12-160 0 0,-11 1 0 0 0,-9 4-64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4434 0 0,'0'0'6286'0'0,"2"4"-5473"0"0,-1-2-745 0 0,0-1 0 0 0,0 0 0 0 0,0 1 0 0 0,0-1 0 0 0,0 0 0 0 0,0 0 0 0 0,0 1 0 0 0,1-1 0 0 0,-1 0-1 0 0,0 0 1 0 0,1-1 0 0 0,-1 1 0 0 0,1 0 0 0 0,-1 0 0 0 0,1-1 0 0 0,-1 1 0 0 0,1-1 0 0 0,0 1 0 0 0,1 0 0 0 0,51 5 800 0 0,54-11-68 0 0,-106 5-788 0 0,14-3 22 0 0,0 0 1 0 0,0-2-1 0 0,0 1 1 0 0,0-2-1 0 0,-1 0 1 0 0,0-1-1 0 0,0 0 1 0 0,-1-1-1 0 0,0-1 1 0 0,0 0-1 0 0,19-18 1 0 0,-32 20-170 0 0,-13 4-40 0 0,-13 4-46 0 0,20 0 224 0 0,0 1 0 0 0,0 0-1 0 0,0 0 1 0 0,0 0 0 0 0,0 0 0 0 0,1 1 0 0 0,-1 0 0 0 0,1 0 0 0 0,-1 0 0 0 0,1 0 0 0 0,0 1 0 0 0,0-1 0 0 0,1 1 0 0 0,-1 0 0 0 0,1 0 0 0 0,0 1 0 0 0,0-1 0 0 0,0 1 0 0 0,0-1-1 0 0,1 1 1 0 0,0 0 0 0 0,0 0 0 0 0,0 0 0 0 0,1 0 0 0 0,-2 10 0 0 0,-1 11 47 0 0,1 1 0 0 0,2 0 1 0 0,1-1-1 0 0,3 31 0 0 0,-1 4-41 0 0,-2-47-111 0 0,0-14-525 0 0,-9 0-4647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23 5010 0 0,'0'0'2860'0'0,"0"-4"-2273"0"0,0-14 3666 0 0,-31 20-1057 0 0,28 4-3182 0 0,0 0 0 0 0,0 0 1 0 0,0 0-1 0 0,0 0 0 0 0,1 1 0 0 0,0-1 0 0 0,0 1 1 0 0,1 0-1 0 0,-1 9 0 0 0,-2 70 169 0 0,3-42-119 0 0,-9 257 286 0 0,45 478-1 0 0,-10-549-253 0 0,179 1507 366 0 0,-175-1540-422 0 0,17 170 67 0 0,-39-285-18 0 0,-2-40 178 0 0,-2 0 1 0 0,-2 0 0 0 0,-5 48 0 0 0,2-90-244 0 0,-4 0-16 0 0,2 0 6 0 0,-2 0-4 0 0,4 0-20 0 0,2-19-3216 0 0,0-1-672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2849 0 0,'0'0'5843'0'0,"-16"0"-283"0"0,468-18-3146 0 0,-258 18-2069 0 0,881-17 820 0 0,572-3 5 0 0,-1097 22-952 0 0,319-2-64 0 0,-680 9-6 0 0,276 49 0 0 0,-171-16-33 0 0,-224-34-75 0 0,981 104 574 0 0,-15-69-155 0 0,-914-43-2111 0 0,-214 0-5567 0 0,25 0-2543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1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32 0 0,'0'0'9989'0'0,"-38"218"-9077"0"0,32-160-352 0 0,6-2-96 0 0,0-9-111 0 0,0-5-161 0 0,0-12-176 0 0,0-8 0 0 0,0-11-32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3057 0 0,'0'0'6273'0'0,"-3"6"-5564"0"0,-14 27-82 0 0,2 0-1 0 0,1 1 0 0 0,1 0 1 0 0,2 1-1 0 0,2 1 0 0 0,1 0 1 0 0,2 0-1 0 0,-3 40 1 0 0,5 483 638 0 0,7-299-887 0 0,-1 210 125 0 0,-7 613 98 0 0,-10-743-518 0 0,-93 550 0 0 0,72-685-79 0 0,-44 197 43 0 0,66-351-64 0 0,3-14-65 0 0,1 1 0 0 0,2 0 0 0 0,1 1 0 0 0,-1 56 0 0 0,8-91-668 0 0,1-14-688 0 0,9-41-1363 0 0,8-29-2404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8788 0 0,'0'0'2374'0'0,"-24"53"-1133"0"0,-78 177-307 0 0,79-169-563 0 0,-18 73 0 0 0,18-55-126 0 0,-35 146 336 0 0,51-192-497 0 0,-2 0 0 0 0,-20 47-1 0 0,19-35-34 0 0,8-36-127 0 0,1-35-47 0 0,7-62-202 0 0,3 1 0 0 0,31-128 0 0 0,-27 151 243 0 0,35-150-4 0 0,-47 211 93 0 0,0 0 0 0 0,0 0 0 0 0,0 0 0 0 0,1 0 1 0 0,-1 0-1 0 0,1 0 0 0 0,0 0 0 0 0,-1 0 0 0 0,1 1 0 0 0,0-1 0 0 0,1 1 0 0 0,-1-1 0 0 0,0 1 0 0 0,1 0 1 0 0,-1 0-1 0 0,1 0 0 0 0,0 0 0 0 0,0 1 0 0 0,0-1 0 0 0,0 1 0 0 0,0-1 0 0 0,0 1 0 0 0,0 0 0 0 0,0 0 1 0 0,7-1-1 0 0,-6 2 32 0 0,1-1 0 0 0,0 1 0 0 0,-1 0 0 0 0,1 0 0 0 0,0 0 0 0 0,0 1 0 0 0,-1 0 1 0 0,1 0-1 0 0,0 0 0 0 0,-1 0 0 0 0,1 1 0 0 0,-1-1 0 0 0,0 1 0 0 0,1 0 0 0 0,-1 1 0 0 0,0-1 1 0 0,0 1-1 0 0,5 4 0 0 0,12 13 94 0 0,-2 2 0 0 0,0 0 0 0 0,-1 1 0 0 0,18 31 0 0 0,55 111 320 0 0,-71-126-338 0 0,19 46-15 0 0,40 124 0 0 0,-65-167-107 0 0,-3 8-471 0 0,-10-29-2188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9332 0 0,'0'0'1233'0'0,"252"-43"-3346"0"0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5619 0 0,'0'0'6392'0'0,"-12"12"-5741"0"0,5-4-557 0 0,2-4-48 0 0,1 1 0 0 0,0-1-1 0 0,0 1 1 0 0,0 0-1 0 0,0 0 1 0 0,1 0-1 0 0,0 0 1 0 0,0 1 0 0 0,0-1-1 0 0,1 1 1 0 0,0 0-1 0 0,0 0 1 0 0,0 0 0 0 0,1 0-1 0 0,0 0 1 0 0,0 0-1 0 0,0 8 1 0 0,1 24 338 0 0,2 0-1 0 0,1 0 1 0 0,14 64-1 0 0,-13-86-335 0 0,1 1 0 0 0,1-1 0 0 0,0 0-1 0 0,1-1 1 0 0,1 1 0 0 0,1-1 0 0 0,0-1-1 0 0,0 1 1 0 0,2-2 0 0 0,19 22-1 0 0,-27-32-45 0 0,0 0 0 0 0,0 0-1 0 0,0 0 1 0 0,1-1-1 0 0,-1 1 1 0 0,1-1 0 0 0,-1 0-1 0 0,1 0 1 0 0,0 0-1 0 0,0-1 1 0 0,0 1 0 0 0,0-1-1 0 0,0 0 1 0 0,1 0-1 0 0,-1 0 1 0 0,0-1 0 0 0,0 1-1 0 0,1-1 1 0 0,-1 0-1 0 0,0 0 1 0 0,0-1 0 0 0,1 1-1 0 0,-1-1 1 0 0,0 0 0 0 0,0 0-1 0 0,0 0 1 0 0,0-1-1 0 0,0 1 1 0 0,0-1 0 0 0,0 0-1 0 0,0 0 1 0 0,-1-1-1 0 0,1 1 1 0 0,-1-1 0 0 0,0 0-1 0 0,1 1 1 0 0,-1-1-1 0 0,-1-1 1 0 0,4-3 0 0 0,19-28 21 0 0,-3-2 0 0 0,0 0 1 0 0,-3-2-1 0 0,-1 0 0 0 0,-1-1 1 0 0,-3-1-1 0 0,14-60 0 0 0,-27 85-355 0 0,-3 17-1215 0 0,-6 25-1910 0 0,-1 13-3252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7331 0 0,'0'0'4173'0'0,"40"-2"-3722"0"0,127-8-163 0 0,-161 10-249 0 0,0 0-1 0 0,1-1 1 0 0,-1 1 0 0 0,0-1-1 0 0,0-1 1 0 0,1 1 0 0 0,-1-1-1 0 0,0 0 1 0 0,0 0 0 0 0,-1-1-1 0 0,10-5 1 0 0,-13 6 8 0 0,-1 1-1 0 0,0-1 1 0 0,0 0 0 0 0,0 0 0 0 0,0 0-1 0 0,0 0 1 0 0,0 0 0 0 0,0 0 0 0 0,-1 0-1 0 0,1 0 1 0 0,-1-1 0 0 0,1 1-1 0 0,-1 0 1 0 0,0 0 0 0 0,0 0 0 0 0,0-1-1 0 0,0 1 1 0 0,-1-4 0 0 0,1-4 223 0 0,-1 9-237 0 0,1 0 1 0 0,-1 0-1 0 0,0 0 0 0 0,0 0 0 0 0,0-1 1 0 0,0 2-1 0 0,0-1 0 0 0,0 0 0 0 0,0 0 1 0 0,0 0-1 0 0,0 0 0 0 0,-1 1 0 0 0,1-1 1 0 0,0 0-1 0 0,0 1 0 0 0,-1-1 0 0 0,1 1 1 0 0,0 0-1 0 0,-1-1 0 0 0,1 1 0 0 0,0 0 1 0 0,-1 0-1 0 0,1 0 0 0 0,-1 0 0 0 0,1 0 1 0 0,-2 0-1 0 0,0 0-16 0 0,-1 0-1 0 0,1-1 1 0 0,0 1 0 0 0,0 1 0 0 0,0-1-1 0 0,0 0 1 0 0,0 1 0 0 0,0-1 0 0 0,0 1 0 0 0,0 0-1 0 0,-6 3 1 0 0,6 0 5 0 0,1 1 0 0 0,-1 0 0 0 0,1 0-1 0 0,0 0 1 0 0,1 1 0 0 0,-1-1 0 0 0,1 0 0 0 0,0 1 0 0 0,0-1-1 0 0,0 0 1 0 0,1 9 0 0 0,0-12-14 0 0,-4 77 168 0 0,8 106 0 0 0,-2-166-168 0 0,2 1 1 0 0,0-2-1 0 0,1 1 1 0 0,1 0-1 0 0,9 20 1 0 0,12 39-92 0 0,-24-26-2273 0 0,-3-42-821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6099 0 0,'0'0'3623'0'0,"-15"38"-3210"0"0,-41 121-109 0 0,54-154-278 0 0,1 0-1 0 0,-1 0 0 0 0,1 0 0 0 0,0 0 1 0 0,1 0-1 0 0,-1 0 0 0 0,1 0 0 0 0,0 0 1 0 0,0 1-1 0 0,0-1 0 0 0,1 0 0 0 0,0 0 1 0 0,0 0-1 0 0,0 0 0 0 0,1 0 0 0 0,3 8 1 0 0,-2-9 2 0 0,1 1 1 0 0,0-1 0 0 0,-1 0 0 0 0,1 1 0 0 0,1-2 0 0 0,-1 1-1 0 0,1 0 1 0 0,-1-1 0 0 0,8 4 0 0 0,-2 0-8 0 0,-1-2-16 0 0,-1-1-1 0 0,1 0 0 0 0,0 0 0 0 0,0 0 1 0 0,1-2-1 0 0,-1 1 0 0 0,0-1 0 0 0,1 0 0 0 0,0-1 1 0 0,-1 0-1 0 0,1 0 0 0 0,0-1 0 0 0,0-1 0 0 0,15-2 1 0 0,-14 2 14 0 0,0-1 1 0 0,-1-1-1 0 0,1 0 1 0 0,0 0-1 0 0,-1-1 1 0 0,0-1 0 0 0,0 1-1 0 0,0-2 1 0 0,0 1-1 0 0,-1-1 1 0 0,0-1-1 0 0,10-8 1 0 0,-8 4-5 0 0,0 0-1 0 0,0-1 1 0 0,-1 0 0 0 0,-1 0-1 0 0,0-1 1 0 0,-1 0 0 0 0,0-1-1 0 0,-1 0 1 0 0,0 0 0 0 0,-1 0-1 0 0,-1-1 1 0 0,0 0 0 0 0,-2 0-1 0 0,1 0 1 0 0,1-28 0 0 0,-5 41 31 0 0,0-1 0 0 0,-1 1 1 0 0,1-1-1 0 0,-1 1 0 0 0,0-1 1 0 0,0 1-1 0 0,0 0 1 0 0,0-1-1 0 0,0 1 0 0 0,-1 0 1 0 0,1 0-1 0 0,-1-1 0 0 0,1 1 1 0 0,-1 0-1 0 0,0 1 0 0 0,0-1 1 0 0,0 0-1 0 0,0 0 0 0 0,0 1 1 0 0,0-1-1 0 0,0 1 1 0 0,0 0-1 0 0,-1 0 0 0 0,1 0 1 0 0,0 0-1 0 0,-1 0 0 0 0,1 0 1 0 0,-1 1-1 0 0,1-1 0 0 0,-1 1 1 0 0,-4-1-1 0 0,-13-2 197 0 0,0 1 0 0 0,0 1 0 0 0,-24 2 0 0 0,21-1-33 0 0,-23 0 103 0 0,-5-1 130 0 0,-74 9 0 0 0,110-6-434 0 0,0 0 1 0 0,0 1-1 0 0,1 1 1 0 0,-1 1-1 0 0,1 0 1 0 0,0 1-1 0 0,0 0 1 0 0,1 1-1 0 0,-18 13 1 0 0,3 9-204 0 0,28-28 66 0 0,-1-1 0 0 0,0 1 0 0 0,1 0 0 0 0,-1 0 0 0 0,0-1 0 0 0,1 1 0 0 0,-1 0 0 0 0,1 0 0 0 0,-1 0 0 0 0,1 0 0 0 0,0 0 0 0 0,-1 0 0 0 0,1 0 0 0 0,0 0 0 0 0,-1 0 0 0 0,1 0 0 0 0,0 0 0 0 0,0 0 0 0 0,0 0 0 0 0,0 0 0 0 0,0 0 0 0 0,0 0 0 0 0,0 0 0 0 0,1 0 0 0 0,-1 0 0 0 0,0 0 0 0 0,1 0 0 0 0,-1 0 0 0 0,0 0 0 0 0,1-1 0 0 0,-1 1 0 0 0,1 0 0 0 0,-1 0 0 0 0,1 0 0 0 0,1 1 0 0 0,14 0-6806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2257 0 0,'0'0'8361'0'0,"-40"18"-7672"0"0,-128 59-100 0 0,160-73-527 0 0,0 0-1 0 0,0 0 1 0 0,0 1-1 0 0,1 0 1 0 0,0 0-1 0 0,0 1 1 0 0,0-1-1 0 0,0 2 0 0 0,1-1 1 0 0,0 1-1 0 0,1 0 1 0 0,0 0-1 0 0,-5 8 1 0 0,-1 2 88 0 0,0-2-25 0 0,1 1 0 0 0,0 0 0 0 0,1 1 0 0 0,0 0-1 0 0,2 1 1 0 0,0 0 0 0 0,1 0 0 0 0,1 0 0 0 0,0 1-1 0 0,2 0 1 0 0,0 0 0 0 0,1 0 0 0 0,1 19 0 0 0,0-13-66 0 0,0-12 1 0 0,1-1 1 0 0,1 1 0 0 0,0 0 0 0 0,3 16-1 0 0,-3-25-52 0 0,0-1 0 0 0,0 1 0 0 0,0-1 0 0 0,1 0 1 0 0,-1 1-1 0 0,1-1 0 0 0,0 0 0 0 0,0 0 0 0 0,0 0 0 0 0,1 0 0 0 0,-1 0 0 0 0,1-1 0 0 0,-1 1 0 0 0,1-1 0 0 0,0 1 0 0 0,0-1 0 0 0,0 0 0 0 0,0 0 0 0 0,6 2 0 0 0,7 3 13 0 0,1-2 1 0 0,0 0-1 0 0,1-1 1 0 0,-1 0-1 0 0,36 1 1 0 0,-16-3 47 0 0,73-8-1 0 0,-91 3-160 0 0,0-2-1 0 0,0 0 1 0 0,0-1-1 0 0,-1-1 0 0 0,0 0 1 0 0,0-2-1 0 0,-1 0 0 0 0,0-1 1 0 0,0 0-1 0 0,-2-1 1 0 0,1-1-1 0 0,-1-1 0 0 0,15-16 1 0 0,-28 26-126 0 0,1 0 0 0 0,-1 1 0 0 0,1-1 0 0 0,-1 0 0 0 0,0-1 1 0 0,0 1-1 0 0,-1 0 0 0 0,3-5 0 0 0,-1-19-2957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1601 0 0,'0'0'7246'0'0,"5"38"-6366"0"0,21 119-256 0 0,-25-152-601 0 0,0 0 0 0 0,1 0-1 0 0,-1 0 1 0 0,1 0 0 0 0,0 0-1 0 0,0-1 1 0 0,0 1-1 0 0,1-1 1 0 0,0 0 0 0 0,0 0-1 0 0,0 0 1 0 0,0 0 0 0 0,1 0-1 0 0,-1-1 1 0 0,1 1-1 0 0,0-1 1 0 0,0 0 0 0 0,0 0-1 0 0,0 0 1 0 0,1-1 0 0 0,7 4-1 0 0,0 0 22 0 0,-2-2-11 0 0,0 0 1 0 0,1 0-1 0 0,-1 0 1 0 0,1-2-1 0 0,0 1 1 0 0,0-1-1 0 0,-1-1 1 0 0,1 0-1 0 0,1-1 1 0 0,12 0-1 0 0,-15-1-21 0 0,1 1 1 0 0,-1-1-1 0 0,0-1 0 0 0,0 0 0 0 0,0 0 1 0 0,0-1-1 0 0,0 0 0 0 0,-1 0 0 0 0,1-1 0 0 0,-1 0 1 0 0,13-9-1 0 0,-10 4-13 0 0,0-1-1 0 0,0-1 1 0 0,-1 1 0 0 0,0-2 0 0 0,-1 1-1 0 0,-1-1 1 0 0,0-1 0 0 0,0 0 0 0 0,-1 0-1 0 0,-1 0 1 0 0,0-1 0 0 0,-1 1-1 0 0,0-2 1 0 0,-1 1 0 0 0,-1 0 0 0 0,0-1-1 0 0,-1 1 1 0 0,0-25 0 0 0,-1 15-1 0 0,-4-37 2 0 0,3 58 1 0 0,-1 0 0 0 0,0 0 0 0 0,0-1 0 0 0,-1 1 0 0 0,1 0 0 0 0,-1 0 0 0 0,1 0 0 0 0,-1 0 0 0 0,0 0 0 0 0,0 1 0 0 0,0-1-1 0 0,0 0 1 0 0,-1 1 0 0 0,1 0 0 0 0,-6-4 0 0 0,0 0 8 0 0,-1 1 0 0 0,1 1 0 0 0,-1 0 0 0 0,0 0 0 0 0,-1 1 0 0 0,1 0 0 0 0,-1 0 0 0 0,1 1-1 0 0,-11-1 1 0 0,-15 0 78 0 0,-43 2 0 0 0,55 1-62 0 0,16-1-93 0 0,1 1 0 0 0,-1 0 0 0 0,1 1-1 0 0,-1 0 1 0 0,0 0 0 0 0,1 0 0 0 0,0 1 0 0 0,-1 0-1 0 0,1 0 1 0 0,0 0 0 0 0,0 1 0 0 0,0 0-1 0 0,0 0 1 0 0,1 1 0 0 0,-1 0 0 0 0,1 0 0 0 0,0 0-1 0 0,0 0 1 0 0,0 1 0 0 0,0 0 0 0 0,1 0-1 0 0,0 0 1 0 0,0 0 0 0 0,1 1 0 0 0,-1 0 0 0 0,1 0-1 0 0,0-1 1 0 0,1 2 0 0 0,-1-1 0 0 0,1 0-1 0 0,0 0 1 0 0,1 1 0 0 0,0-1 0 0 0,-1 8 0 0 0,1 17-3339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32 0 0,'0'0'8833'0'0,"0"37"-8451"0"0,0 109-193 0 0,0-109-117 0 0,13-47 134 0 0,55-74-255 0 0,-49 58-92 0 0,1 0 0 0 0,36-34 0 0 0,-44 47 137 0 0,-9 9 35 0 0,0 0 1 0 0,0 1-1 0 0,0-1 0 0 0,1 1 0 0 0,-1 0 1 0 0,1 0-1 0 0,0 0 0 0 0,0 1 0 0 0,0-1 1 0 0,0 1-1 0 0,0 0 0 0 0,5-2 0 0 0,-7 4 500 0 0,-2 4 107 0 0,0 11-314 0 0,0 1 0 0 0,1-1 1 0 0,0 0-1 0 0,2 0 0 0 0,6 26 0 0 0,-7-37-323 0 0,-1-1 0 0 0,0 1 0 0 0,1-1 0 0 0,0 1 0 0 0,0-1 0 0 0,0 1 0 0 0,0-1 0 0 0,1 0 0 0 0,-1 0 0 0 0,1 0 0 0 0,0-1 0 0 0,0 1 0 0 0,0-1 0 0 0,0 1 0 0 0,0-1 0 0 0,0 0 0 0 0,1 0 0 0 0,-1 0 0 0 0,1-1 0 0 0,-1 1 0 0 0,1-1 0 0 0,-1 0 0 0 0,1 0 0 0 0,0 0 0 0 0,0 0 0 0 0,0-1 0 0 0,0 0 0 0 0,6 0 0 0 0,-5 0 20 0 0,-1 0 0 0 0,1 0 0 0 0,0-1 0 0 0,-1 0-1 0 0,1 0 1 0 0,0 0 0 0 0,-1-1 0 0 0,1 1 0 0 0,-1-1 0 0 0,0 0 0 0 0,0-1-1 0 0,1 1 1 0 0,4-5 0 0 0,1-1-2 0 0,-1-1 0 0 0,0 0 0 0 0,12-16 0 0 0,-16 18-20 0 0,1-1 0 0 0,1 1-1 0 0,0 0 1 0 0,0 0 0 0 0,0 0 0 0 0,0 1 0 0 0,1 0 0 0 0,14-7 0 0 0,-21 12 3 0 0,0 1 0 0 0,0-1 1 0 0,1 1-1 0 0,-1-1 0 0 0,0 1 1 0 0,0 0-1 0 0,0 0 0 0 0,0-1 1 0 0,0 1-1 0 0,0 0 0 0 0,0 0 1 0 0,1 0-1 0 0,-1 0 0 0 0,0 1 1 0 0,0-1-1 0 0,0 0 0 0 0,0 0 0 0 0,0 1 1 0 0,0-1-1 0 0,0 0 0 0 0,0 1 1 0 0,0-1-1 0 0,0 1 0 0 0,0 0 1 0 0,0-1-1 0 0,0 1 0 0 0,0 0 1 0 0,0-1-1 0 0,0 1 0 0 0,-1 0 1 0 0,1 0-1 0 0,0 0 0 0 0,-1 0 1 0 0,1 0-1 0 0,0 0 0 0 0,-1 0 1 0 0,1 0-1 0 0,-1 0 0 0 0,1 1 1 0 0,10 46 357 0 0,-10-42-288 0 0,8 34 199 0 0,20 62 0 0 0,-9-35-178 0 0,-15-51-82 0 0,0 1-1 0 0,1-1 0 0 0,1 0 1 0 0,0 0-1 0 0,1-1 0 0 0,1 0 1 0 0,12 16-1 0 0,-20-30-77 0 0,0 0 1 0 0,0 1-1 0 0,0-1 0 0 0,0 0 0 0 0,0 0 1 0 0,0 0-1 0 0,0 0 0 0 0,1 0 1 0 0,-1 0-1 0 0,0 0 0 0 0,1-1 1 0 0,-1 1-1 0 0,1 0 0 0 0,-1-1 0 0 0,0 1 1 0 0,1-1-1 0 0,-1 1 0 0 0,1-1 1 0 0,2 1-1 0 0,-3-6-3041 0 0,-1-17-4709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5907 0 0,'0'0'1659'0'0,"0"43"-232"0"0,0 273 972 0 0,1-226-1008 0 0,-23 175 0 0 0,14-234-1249 0 0,8-29-174 0 0,0-8-171 0 0,0-658-2844 0 0,0 662 3075 0 0,0 0 0 0 0,0-1 0 0 0,0 1 0 0 0,1 0-1 0 0,-1 0 1 0 0,0 0 0 0 0,1-1 0 0 0,0 1 0 0 0,-1 0-1 0 0,1 0 1 0 0,0 0 0 0 0,0 0 0 0 0,0 0 0 0 0,0 0-1 0 0,1 1 1 0 0,-1-1 0 0 0,0 0 0 0 0,1 0 0 0 0,-1 1-1 0 0,1-1 1 0 0,0 1 0 0 0,-1-1 0 0 0,1 1 0 0 0,0 0-1 0 0,0 0 1 0 0,0 0 0 0 0,0 0 0 0 0,0 0 0 0 0,0 0-1 0 0,0 0 1 0 0,4 0 0 0 0,6-1 64 0 0,-1 1 1 0 0,1 0-1 0 0,-1 1 0 0 0,1 0 0 0 0,11 2 1 0 0,8-1 163 0 0,-22-1-215 0 0,0 1-1 0 0,0 0 1 0 0,1 1 0 0 0,-1 0 0 0 0,0 0 0 0 0,-1 1-1 0 0,1 0 1 0 0,0 1 0 0 0,-1 0 0 0 0,1 0 0 0 0,-1 1-1 0 0,-1 0 1 0 0,1 0 0 0 0,-1 1 0 0 0,1 0 0 0 0,9 11-1 0 0,-15-14-45 0 0,0-1 0 0 0,-1 2 0 0 0,1-1 0 0 0,-1 0 0 0 0,1 0 0 0 0,-1 0 0 0 0,0 1 0 0 0,0-1 0 0 0,0 1 0 0 0,-1-1 0 0 0,1 1 0 0 0,-1-1 0 0 0,0 1 0 0 0,0-1 0 0 0,0 1 0 0 0,0-1 0 0 0,-2 4-1 0 0,2 9 36 0 0,-1-14-12 0 0,1 0 0 0 0,-1 0 0 0 0,1 0 0 0 0,-1-1 0 0 0,0 1-1 0 0,1 0 1 0 0,-1 0 0 0 0,0 0 0 0 0,0-1 0 0 0,-1 1 0 0 0,1 0 0 0 0,0-1 0 0 0,0 1-1 0 0,-1-1 1 0 0,1 1 0 0 0,-1-1 0 0 0,1 0 0 0 0,-1 0 0 0 0,0 0 0 0 0,-1 1 0 0 0,-45 23 72 0 0,32-18-46 0 0,-41 21 28 0 0,-152 80-75 0 0,199-100-231 0 0,26-7-7250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1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7363 0 0,'0'0'6083'0'0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10021 0 0,'0'0'2908'0'0,"0"38"-2479"0"0,0 123 118 0 0,0-142-450 0 0,1 50 500 0 0,-3 0 1 0 0,-13 85-1 0 0,11-128-424 0 0,2 0 0 0 0,1 0 0 0 0,1 0-1 0 0,5 44 1 0 0,-4-67-167 0 0,0-1 0 0 0,1 1 0 0 0,-1 0 0 0 0,1-1 0 0 0,0 1 0 0 0,-1-1 0 0 0,1 1 0 0 0,0-1 0 0 0,0 0 0 0 0,1 0 1 0 0,-1 0-1 0 0,0 0 0 0 0,1 0 0 0 0,-1-1 0 0 0,1 1 0 0 0,0-1 0 0 0,-1 1 0 0 0,1-1 0 0 0,0 0 0 0 0,0 0 0 0 0,0 0 0 0 0,0-1 0 0 0,3 1 0 0 0,73 11 46 0 0,-73-11-51 0 0,137 1-177 0 0,-83-3-585 0 0,-55 2 467 0 0,0-1 0 0 0,1 0 1 0 0,-1 0-1 0 0,0-1 0 0 0,0 0 0 0 0,0 0 0 0 0,0 0 0 0 0,0 0 0 0 0,0-1 0 0 0,-1 0 0 0 0,7-3 0 0 0,2-8-3374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3554 0 0,'0'0'7712'0'0,"0"19"-6652"0"0,0 430 2479 0 0,0-250-7022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12694 0 0,'0'0'3537'0'0,"165"-105"-3505"0"0,-117 96 0 0 0,-9 0-64 0 0,-10 9-576 0 0,0 0-993 0 0,-19 0-912 0 0,-10 9-1825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9764 0 0,'58'233'625'0'0,"-19"-233"-129"0"0,9 0 224 0 0,1 0-384 0 0,-20 0-95 0 0,0 0-193 0 0,-10 0-160 0 0,-19 9-3906 0 0,0 8-3826 0 0</inkml:trace>
  <inkml:trace contextRef="#ctx0" brushRef="#br0" timeOffset="1">0 488 10389 0 0,'0'0'3441'0'0,"194"26"-3361"0"0,-146-26-32 0 0,-9 5-48 0 0,0 3-160 0 0,-10-3-512 0 0,-10-1-657 0 0,-9 0-1232 0 0,9-4-5330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3378 0 0,'0'0'10383'0'0,"1"-4"-9745"0"0,1 2-569 0 0,0-1 1 0 0,0 1-1 0 0,1 0 1 0 0,-1 1-1 0 0,0-1 1 0 0,1 0-1 0 0,-1 0 1 0 0,1 1-1 0 0,-1 0 1 0 0,1-1-1 0 0,-1 1 1 0 0,1 0-1 0 0,0 0 1 0 0,0 1-1 0 0,0-1 1 0 0,0 1-1 0 0,0-1 1 0 0,-1 1-1 0 0,1 0 0 0 0,0 0 1 0 0,5 0-1 0 0,78 3 553 0 0,-74-2-571 0 0,104 11 293 0 0,79 1-139 0 0,-180-14-185 0 0,-19-2-95 0 0,-26-2-174 0 0,17 5 81 0 0,1 0 1 0 0,-1 1-1 0 0,1 0 0 0 0,-24 6 1 0 0,31-5 152 0 0,1-1 0 0 0,-1 1 1 0 0,1 0-1 0 0,0 0 0 0 0,0 1 0 0 0,0-1 1 0 0,1 1-1 0 0,-1 0 0 0 0,0 0 1 0 0,1 1-1 0 0,0-1 0 0 0,0 0 0 0 0,0 1 1 0 0,0 0-1 0 0,0 0 0 0 0,-2 5 1 0 0,-7 16 50 0 0,1-1 1 0 0,2 1 0 0 0,0 1 0 0 0,1-1 0 0 0,2 1 0 0 0,1 1 0 0 0,-3 32 0 0 0,3 192 451 0 0,7-150-452 0 0,3-98-433 0 0,-5-3 340 0 0,1 0-1 0 0,-1 0 1 0 0,0 0-1 0 0,1-1 1 0 0,-1 1 0 0 0,0 0-1 0 0,1-1 1 0 0,-1 1 0 0 0,0 0-1 0 0,0-1 1 0 0,1 1 0 0 0,-1 0-1 0 0,0-1 1 0 0,0 1 0 0 0,1 0-1 0 0,-1-1 1 0 0,0 1 0 0 0,0-1-1 0 0,0 1 1 0 0,0 0 0 0 0,0-1-1 0 0,0 1 1 0 0,0-1 0 0 0,0 1-1 0 0,0-1 1 0 0,0 1 0 0 0,0 0-1 0 0,0-1 1 0 0,0 1 0 0 0,0-1-1 0 0,0 1 1 0 0,0-1 0 0 0,0-40-3169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8996 0 0,'0'0'3076'0'0,"0"37"-2315"0"0,-2 121-89 0 0,-1-95 73 0 0,-12 63 0 0 0,4-46-256 0 0,4-55-342 0 0,5-21-131 0 0,0 1 0 0 0,1-1 0 0 0,-1 0 0 0 0,1 1 0 0 0,0-1 0 0 0,0 1 0 0 0,1 0 0 0 0,-1 8 0 0 0,1-11-245 0 0,-14-56-3522 0 0,7 34 1838 0 0,-10-29-4992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146 176 11173 0 0,'-145'18'640'0'0,"164"-40"-223"0"0,10 0 1055 0 0,19 0-271 0 0,1 0-641 0 0,-1 0-352 0 0,20 0-144 0 0,-10 0-32 0 0,10 5 0 0 0,-30 8-16 0 0,11-4-16 0 0,-20 13-320 0 0,-19 0-1041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10773 0 0,'0'0'3121'0'0,"280"-27"-3105"0"0,-241 27-80 0 0,-29-4-864 0 0</inkml:trace>
  <inkml:trace contextRef="#ctx0" brushRef="#br0" timeOffset="1">1 32 11685 0 0,'19'259'865'0'0,"29"-251"-209"0"0,1-3 545 0 0,18-5-641 0 0,-8 0-32 0 0,8 0-416 0 0,-9 0-96 0 0,-9 0-112 0 0,-30 0-768 0 0,-9 0-1681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1564 0 1505 0 0,'0'0'5186'0'0,"-50"0"-4586"0"0,-166 0 283 0 0,176 0-476 0 0,1 2 0 0 0,0 1-1 0 0,0 2 1 0 0,0 1-1 0 0,1 3 1 0 0,-58 19-1 0 0,56-10-177 0 0,1 1 0 0 0,1 1 0 0 0,1 2 1 0 0,-65 52-1 0 0,67-46-97 0 0,1 3 0 0 0,1 0 1 0 0,2 2-1 0 0,1 1 0 0 0,2 2 1 0 0,1 1-1 0 0,2 0 1 0 0,2 2-1 0 0,1 1 0 0 0,3 1 1 0 0,1 1-1 0 0,-23 77 0 0 0,21-38 158 0 0,3 2 0 0 0,3 0 0 0 0,4 0 0 0 0,4 1 0 0 0,7 123 0 0 0,2-164-182 0 0,1 1 1 0 0,3-1 0 0 0,1-1-1 0 0,3 1 1 0 0,1-1 0 0 0,2-1-1 0 0,1 0 1 0 0,3-1-1 0 0,1-1 1 0 0,2-1 0 0 0,2 0-1 0 0,1-2 1 0 0,53 61 0 0 0,-35-52-45 0 0,1-3 0 0 0,1-2 0 0 0,3-2 0 0 0,1-1 0 0 0,2-3 0 0 0,1-2 0 0 0,73 33 1 0 0,-31-24 31 0 0,1-4 1 0 0,2-4-1 0 0,153 31 1 0 0,-108-40-5 0 0,1-6 1 0 0,231-2-1 0 0,-273-15-63 0 0,-1-4 0 0 0,1-5-1 0 0,-1-4 1 0 0,150-38 0 0 0,-150 21-19 0 0,-1-6-1 0 0,105-52 1 0 0,-140 56-19 0 0,-2-4 1 0 0,-2-1 0 0 0,-1-4-1 0 0,56-49 1 0 0,-89 66-4 0 0,-1-1 0 0 0,-1-1 0 0 0,-2-1 0 0 0,0 0 0 0 0,-1-2 1 0 0,-2 0-1 0 0,-1-2 0 0 0,-2 1 0 0 0,0-2 0 0 0,16-52 0 0 0,-24 57-12 0 0,0 0 0 0 0,-2-1 0 0 0,-1 0-1 0 0,-1 0 1 0 0,-1 0 0 0 0,-2-1 0 0 0,0 1 0 0 0,-2 0-1 0 0,-1 0 1 0 0,-2 0 0 0 0,0 1 0 0 0,-2-1-1 0 0,-16-43 1 0 0,5 32-38 0 0,-1 1 0 0 0,-1 1-1 0 0,-2 0 1 0 0,-53-62 0 0 0,17 33-132 0 0,-98-86 0 0 0,64 73 46 0 0,-4 5 0 0 0,-2 4 0 0 0,-4 4 0 0 0,-2 5 1 0 0,-3 5-1 0 0,-2 4 0 0 0,-3 5 0 0 0,-1 5 0 0 0,-2 5 0 0 0,-188-34 0 0 0,169 49 121 0 0,-1 7-1 0 0,0 5 1 0 0,0 6 0 0 0,-209 22-1 0 0,256-7-42 0 0,1 3 0 0 0,1 4-1 0 0,1 4 1 0 0,0 4 0 0 0,2 3-1 0 0,2 4 1 0 0,-146 83 0 0 0,195-97-8 0 0,0 1 0 0 0,2 1 0 0 0,0 2 0 0 0,2 1 0 0 0,1 1 0 0 0,1 1 0 0 0,-24 32 0 0 0,36-39-20 0 0,1 1-1 0 0,1 1 0 0 0,1 0 0 0 0,0 1 1 0 0,2 0-1 0 0,1 0 0 0 0,1 1 0 0 0,0 0 0 0 0,2 1 1 0 0,1-1-1 0 0,-1 38 0 0 0,3-42-311 0 0,2 0 1 0 0,0-1-1 0 0,1 1 1 0 0,2-1-1 0 0,0 1 1 0 0,0-1-1 0 0,13 35 1 0 0,-1-24-995 0 0,1 0 1 0 0,1-1-1 0 0,2-1 1 0 0,28 32-1 0 0,-47-59 1365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1107 9764 0 0,'0'0'2306'0'0,"310"-264"-1186"0"0,-155 150-496 0 0,9-18-240 0 0,10 1-191 0 0,0-1-65 0 0,-28 18-64 0 0,-21 17-16 0 0,-18 27-64 0 0,-59 30-16 0 0,-28 27-433 0 0,-69 40-4689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1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6307 0 0,'0'0'4287'0'0,"-19"0"-3833"0"0,11 0-438 0 0,-12 0 267 0 0,-4 0 1 0 0,1 2-1 0 0,3-1 0 0 0,-4 2 1 0 0,2 2-1 0 0,2 0 1 0 0,-2 1-1 0 0,-22 10 0 0 0,27-9-15 0 0,1 1 0 0 0,1 2-1 0 0,0-1 1 0 0,0 4 0 0 0,1-4-1 0 0,0 3 1 0 0,-19 23 0 0 0,25-26-202 0 0,2 1 1 0 0,-2-1 0 0 0,3 2 0 0 0,-1-2-1 0 0,0 2 1 0 0,2 0 0 0 0,0 0 0 0 0,-1 0 0 0 0,2 2-1 0 0,1-2 1 0 0,-1 0 0 0 0,0 22 0 0 0,2-24-40 0 0,-1 8 15 0 0,2-1 0 0 0,0 0 0 0 0,3 32 0 0 0,-1-43-40 0 0,-2-2 0 0 0,1 2 1 0 0,-1-1-1 0 0,3-1 0 0 0,-1 2 0 0 0,0 0 1 0 0,-1-2-1 0 0,1 0 0 0 0,1 0 0 0 0,-2 2 1 0 0,2-2-1 0 0,1 0 0 0 0,-3 0 1 0 0,2 0-1 0 0,0-1 0 0 0,1 3 0 0 0,-1-4 1 0 0,0 1-1 0 0,2 1 0 0 0,2 3 0 0 0,6-3-13 0 0,-1 2-1 0 0,-1 0 0 0 0,2-2 0 0 0,-1-2 0 0 0,1 3 0 0 0,25-1 0 0 0,84-6-417 0 0,-89 3 192 0 0,-4-4-381 0 0,1 1 0 0 0,-2-1 1 0 0,54-15-1 0 0,-43 5-1386 0 0,-2 0-1 0 0,46-25 1 0 0,0-8-4637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105 131 3970 0 0,'0'0'5557'0'0,"0"-4"-4917"0"0,0-14-247 0 0,0 14 55 0 0,0 9 245 0 0,-1 6-418 0 0,-1 1 0 0 0,-1-1-1 0 0,0 0 1 0 0,-1 0 0 0 0,0 0-1 0 0,-10 19 1 0 0,-11 35 470 0 0,14-28-492 0 0,2 1 0 0 0,1 0 0 0 0,3 0 0 0 0,-2 53 0 0 0,7-91-261 0 0,1 1 1 0 0,0-1 0 0 0,-1 1-1 0 0,1-1 1 0 0,0 1-1 0 0,0-1 1 0 0,0 0-1 0 0,-1 1 1 0 0,1-1 0 0 0,0 0-1 0 0,0 0 1 0 0,0 0-1 0 0,0 0 1 0 0,0 1 0 0 0,0-1-1 0 0,-1 0 1 0 0,1-1-1 0 0,0 1 1 0 0,0 0-1 0 0,0 0 1 0 0,1 0 0 0 0,-1-1-9 0 0,3 1 20 0 0,0-1 1 0 0,0 0-1 0 0,0 0 0 0 0,0 0 1 0 0,0 0-1 0 0,-1 0 1 0 0,1-1-1 0 0,0 0 0 0 0,-1 0 1 0 0,0 0-1 0 0,1 0 0 0 0,-1-1 1 0 0,0 1-1 0 0,0-1 0 0 0,0 0 1 0 0,2-3-1 0 0,45-59 15 0 0,-37 47-40 0 0,2-3-69 0 0,0 0 0 0 0,-1-2 0 0 0,-2 1 1 0 0,0-2-1 0 0,-1 1 0 0 0,-2-2 0 0 0,0 1 0 0 0,-1-1 0 0 0,-2-1 0 0 0,-1 1 0 0 0,-1-1 0 0 0,1-27 1 0 0,-4 48 101 0 0,-1 0 0 0 0,0 0 1 0 0,-1-1-1 0 0,1 1 0 0 0,-1 0 1 0 0,0 0-1 0 0,-2-8 0 0 0,2 12-8 0 0,0 0 0 0 0,0 0 0 0 0,0 0 0 0 0,0 0 0 0 0,0 0-1 0 0,0 0 1 0 0,0 1 0 0 0,0-1 0 0 0,0 0 0 0 0,0 0 0 0 0,0 1-1 0 0,0-1 1 0 0,0 1 0 0 0,-1-1 0 0 0,1 1 0 0 0,0 0 0 0 0,0-1-1 0 0,-1 1 1 0 0,1 0 0 0 0,0 0 0 0 0,-1 0 0 0 0,1 0 0 0 0,0 0 0 0 0,0 0-1 0 0,-1 0 1 0 0,1 0 0 0 0,0 0 0 0 0,-1 1 0 0 0,1-1 0 0 0,0 1-1 0 0,0-1 1 0 0,0 1 0 0 0,-2 0 0 0 0,2 0 6 0 0,0-1 1 0 0,0 1-1 0 0,0 0 1 0 0,0-1-1 0 0,0 1 1 0 0,1 0-1 0 0,-1 0 1 0 0,0 0-1 0 0,1 0 0 0 0,-1 0 1 0 0,0-1-1 0 0,1 1 1 0 0,-1 0-1 0 0,1 0 1 0 0,0 0-1 0 0,-1 0 1 0 0,1 1-1 0 0,0-1 0 0 0,0 0 1 0 0,-1 0-1 0 0,1 0 1 0 0,0 0-1 0 0,0 2 1 0 0,1 34 130 0 0,-1-24-109 0 0,0-7-24 0 0,0-1 0 0 0,1 1 0 0 0,-1 0 0 0 0,1-1 0 0 0,0 1 0 0 0,0-1 0 0 0,1 1 0 0 0,0-1 0 0 0,0 1 0 0 0,0-1 1 0 0,1 0-1 0 0,-1 0 0 0 0,1 0 0 0 0,4 5 0 0 0,4 1 11 0 0,0 0 1 0 0,0 0 0 0 0,1-1-1 0 0,16 10 1 0 0,27 14 7 0 0,0-3 0 0 0,2-2 1 0 0,2-2-1 0 0,69 21 0 0 0,-110-36 12 0 0,-18-12-38 0 0,0 0-1 0 0,0 1 1 0 0,0-1 0 0 0,0 0 0 0 0,0 1-1 0 0,0-1 1 0 0,0 0 0 0 0,0 1 0 0 0,0-1-1 0 0,-1 0 1 0 0,1 1 0 0 0,0-1 0 0 0,0 0-1 0 0,0 1 1 0 0,0-1 0 0 0,-1 0 0 0 0,1 0-1 0 0,0 1 1 0 0,0-1 0 0 0,-1 0 0 0 0,1 0-1 0 0,0 1 1 0 0,0-1 0 0 0,-1 0 0 0 0,1 0-1 0 0,0 0 1 0 0,-1 1 0 0 0,1-1 0 0 0,0 0-1 0 0,-1 0 1 0 0,1 0 0 0 0,-1 0 0 0 0,-41 10 39 0 0,-42 2-23 0 0,-171 30 69 0 0,205-30-73 0 0,0 1 0 0 0,-92 38-1 0 0,134-47 5 0 0,-1 1 0 0 0,1 0 0 0 0,0 1 0 0 0,-11 9-1 0 0,18-14-29 0 0,0 0-1 0 0,0-1 0 0 0,1 1 1 0 0,-1 0-1 0 0,0 0 0 0 0,0 0 0 0 0,1 0 1 0 0,-1-1-1 0 0,1 1 0 0 0,-1 0 1 0 0,1 0-1 0 0,-1 0 0 0 0,1 0 0 0 0,-1 1 1 0 0,1-1-1 0 0,0 0 0 0 0,0 0 1 0 0,-1 2-1 0 0,2-2-33 0 0,-1 0 1 0 0,1-1-1 0 0,0 1 0 0 0,-1 0 1 0 0,1 0-1 0 0,0-1 0 0 0,0 1 1 0 0,0-1-1 0 0,-1 1 0 0 0,1 0 1 0 0,0-1-1 0 0,0 0 0 0 0,0 1 1 0 0,0-1-1 0 0,0 1 0 0 0,0-1 1 0 0,0 0-1 0 0,0 0 0 0 0,0 0 1 0 0,0 1-1 0 0,0-1 0 0 0,0 0 1 0 0,0 0-1 0 0,0 0 0 0 0,2-1 1 0 0,51 2-2249 0 0,21-1-1389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8276 0 0,'0'0'2684'0'0,"-23"38"-2055"0"0,-67 128-221 0 0,86-158-383 0 0,1 0 0 0 0,0 0-1 0 0,0 0 1 0 0,1 0-1 0 0,-1 1 1 0 0,2-1 0 0 0,-1 1-1 0 0,2-1 1 0 0,-1 1-1 0 0,1 0 1 0 0,0-1 0 0 0,1 1-1 0 0,-1 0 1 0 0,2-1-1 0 0,-1 1 1 0 0,6 12 0 0 0,-2-10 6 0 0,1 0 0 0 0,0 0 0 0 0,1-1 0 0 0,0 0 1 0 0,0 0-1 0 0,1-1 0 0 0,1 0 0 0 0,12 10 0 0 0,-6-4-24 0 0,2-2 0 0 0,-1 0 0 0 0,2-1-1 0 0,0-1 1 0 0,0 0 0 0 0,1-2 0 0 0,0 0-1 0 0,1-1 1 0 0,36 10 0 0 0,-18-10-4 0 0,1-2 0 0 0,0-1 0 0 0,0-2 0 0 0,53-3 0 0 0,-82 0 5 0 0,0 0 0 0 0,0-1 0 0 0,1-1 0 0 0,-1 1 0 0 0,0-1 0 0 0,0-1 0 0 0,0 0 0 0 0,0-1 0 0 0,-1 0 0 0 0,1 0 0 0 0,-1-1 0 0 0,0 0 0 0 0,0 0 0 0 0,-1-1 0 0 0,0 0 0 0 0,0-1 0 0 0,0 0 0 0 0,-1 0 0 0 0,0-1 0 0 0,0 0 0 0 0,-1 0 0 0 0,0 0 0 0 0,0-1 0 0 0,-1 0 0 0 0,0 0 0 0 0,0 0 0 0 0,-1-1 0 0 0,-1 0 0 0 0,5-19 0 0 0,-5 15 16 0 0,-1-1-1 0 0,0 1 0 0 0,-2-1 1 0 0,1 0-1 0 0,-2 1 0 0 0,0-1 1 0 0,0 1-1 0 0,-2-1 0 0 0,-5-19 0 0 0,4 23 31 0 0,1 2-1 0 0,-2-1 0 0 0,0 0 1 0 0,0 1-1 0 0,0 0 0 0 0,-1 0 0 0 0,-1 1 1 0 0,1 0-1 0 0,-2 0 0 0 0,1 0 1 0 0,-1 1-1 0 0,0 0 0 0 0,-17-11 0 0 0,-1 3 40 0 0,0 0 0 0 0,-1 3-1 0 0,-1 0 1 0 0,0 1-1 0 0,0 2 1 0 0,-1 1 0 0 0,0 1-1 0 0,0 2 1 0 0,-1 1 0 0 0,0 1-1 0 0,0 1 1 0 0,0 2-1 0 0,-35 4 1 0 0,53-3-123 0 0,1 1 0 0 0,-1 0-1 0 0,1 1 1 0 0,0 0 0 0 0,0 0 0 0 0,0 1 0 0 0,0 1-1 0 0,1 0 1 0 0,-1 1 0 0 0,1 0 0 0 0,1 0-1 0 0,-1 1 1 0 0,1 0 0 0 0,0 0 0 0 0,1 1 0 0 0,0 1-1 0 0,0-1 1 0 0,1 1 0 0 0,0 1 0 0 0,0-1 0 0 0,1 1-1 0 0,0 0 1 0 0,1 1 0 0 0,0-1 0 0 0,1 1-1 0 0,0 0 1 0 0,1 0 0 0 0,0 1 0 0 0,1-1 0 0 0,0 0-1 0 0,0 1 1 0 0,1 0 0 0 0,1-1 0 0 0,0 1 0 0 0,1-1-1 0 0,2 12 1 0 0,-3-18-94 0 0,1-1 1 0 0,-1 1-1 0 0,1-1 0 0 0,1 1 1 0 0,-1-1-1 0 0,0 0 0 0 0,1 1 1 0 0,0-1-1 0 0,0 0 0 0 0,0 0 1 0 0,1-1-1 0 0,-1 1 0 0 0,6 6 1 0 0,1-3-340 0 0,1 0 1 0 0,0-1-1 0 0,0 0 0 0 0,0 0 1 0 0,16 6-1 0 0,-25-12 445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4226 0 0,'0'0'8070'0'0,"-6"-3"-7344"0"0,-12-6-417 0 0,29 6-16 0 0,52 12 522 0 0,73 34 50 0 0,-96-29-790 0 0,-1-1-1 0 0,2-2 0 0 0,68 9 1 0 0,63-14-41 0 0,-171-7-50 0 0,-1 0-1 0 0,0 0 0 0 0,1 1 0 0 0,-1-1 0 0 0,0 0 0 0 0,1 0 0 0 0,-1 0 1 0 0,0 0-1 0 0,0 0 0 0 0,0 1 0 0 0,1-1 0 0 0,-1 0 0 0 0,0 0 0 0 0,0 0 0 0 0,-1 0 1 0 0,1 0-1 0 0,0 0 0 0 0,0 1 0 0 0,0-1 0 0 0,0 0 0 0 0,-1 0 0 0 0,1 0 1 0 0,0 0-1 0 0,-1 1 0 0 0,1-1 0 0 0,-1 0 0 0 0,1 0 0 0 0,-1 1 0 0 0,1-1 0 0 0,-2-1 1 0 0,-8-2-76 0 0,0 0 1 0 0,0 0-1 0 0,-1 1 1 0 0,1 0 0 0 0,-1 1-1 0 0,0 0 1 0 0,0 0 0 0 0,1 2-1 0 0,-1-1 1 0 0,0 1-1 0 0,0 1 1 0 0,0 0 0 0 0,0 0-1 0 0,1 1 1 0 0,-1 1 0 0 0,0-1-1 0 0,1 2 1 0 0,0 0-1 0 0,-15 7 1 0 0,16-5 95 0 0,1 1 0 0 0,-1 1 0 0 0,1-1 0 0 0,1 1 0 0 0,-1 1 0 0 0,2-1 0 0 0,-1 1 0 0 0,1 1 0 0 0,0-1 0 0 0,1 1-1 0 0,0 0 1 0 0,1 0 0 0 0,0 0 0 0 0,0 1 0 0 0,-4 21 0 0 0,2 7 43 0 0,2 1 1 0 0,1-1-1 0 0,4 46 0 0 0,-1-40-27 0 0,0-36-173 0 0,2 28 374 0 0,-2-35-357 0 0,0-1 1 0 0,0 1 0 0 0,1-1 0 0 0,-1 1 0 0 0,1-1-1 0 0,-1 1 1 0 0,1-1 0 0 0,-1 1 0 0 0,1-1 0 0 0,0 0-1 0 0,0 1 1 0 0,0-1 0 0 0,0 0 0 0 0,0 0 0 0 0,0 1-1 0 0,0-1 1 0 0,0 0 0 0 0,0 0 0 0 0,0 0-1 0 0,2 1 1 0 0,7-1-4568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4162 0 0,'0'0'9380'0'0,"-20"241"-8900"0"0,1-153-239 0 0,9-4-161 0 0,1-5 16 0 0,-1-18-80 0 0,0-13-16 0 0,10-13-321 0 0,0-21-1119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7219 0 0,'0'0'4498'0'0,"-38"246"-3857"0"0,18-163-305 0 0,11 5-48 0 0,-1-9-192 0 0,-9-9 32 0 0,9-13 32 0 0,10-17-224 0 0,-10-18-576 0 0,10-13-929 0 0,-9-9-2321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9204 0 0,'0'0'2289'0'0,"281"-31"-2257"0"0,-233 18-848 0 0,0 8-3570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9316 0 0,'0'0'769'0'0,"-77"223"-273"0"0,57-144-192 0 0,-9 1 192 0 0,0-1-16 0 0,10-9-175 0 0,-1-9-225 0 0,1-17-48 0 0,9-13-80 0 0,1-22-1265 0 0,-1-9-2609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11173 0 0,'0'0'3794'0'0,"223"-22"-3746"0"0,-165 22-48 0 0,10 0-144 0 0,-20 0-1233 0 0,-9 0-848 0 0,-10 0-2465 0 0</inkml:trace>
  <inkml:trace contextRef="#ctx0" brushRef="#br0" timeOffset="1">29 233 2913 0 0,'0'0'6419'0'0,"262"0"-8708"0"0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5891 0 0,'49'162'5602'0'0,"-30"-162"-4289"0"0,10 0-465 0 0,0 0-624 0 0,10 13-176 0 0,9 1-48 0 0,-19 3-192 0 0,10 1-1104 0 0,0-1-1330 0 0,-20-4-5025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0 464 0 0,'0'0'9962'0'0,"-7"30"-9503"0"0,-43 177-96 0 0,42-168-211 0 0,2 0 1 0 0,2 0-1 0 0,1 1 1 0 0,3 42-1 0 0,0-67-31 0 0,0-14 501 0 0,-8-48-3485 0 0,6 2-1440 0 0</inkml:trace>
  <inkml:trace contextRef="#ctx0" brushRef="#br0" timeOffset="1">88 0 6787 0 0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59 1649 0 0,'0'0'6317'0'0,"0"-4"-5498"0"0,0 1-712 0 0,0 1-1 0 0,0 1 1 0 0,0-1-1 0 0,0-1 1 0 0,0 1-1 0 0,-1-1 1 0 0,1 3-1 0 0,0-3 1 0 0,-2 1-1 0 0,2 1 1 0 0,0-1-1 0 0,-1-1 1 0 0,-1 2-1 0 0,0-1 1 0 0,2 0-1 0 0,-1 1 1 0 0,-1-1-1 0 0,2 1 1 0 0,-1-1-1 0 0,-1 1 1 0 0,-1-2-1 0 0,-2 1 30 0 0,2 0-1 0 0,0-1 0 0 0,-2 3 0 0 0,1-1 0 0 0,1-1 0 0 0,-2 1 0 0 0,0 1 0 0 0,2 0 0 0 0,-2 0 1 0 0,1-2-1 0 0,-7 4 0 0 0,-2-4-61 0 0,1 2 0 0 0,1 2-1 0 0,-2-2 1 0 0,2 1 0 0 0,0 2 0 0 0,-1-1 0 0 0,-1 1 0 0 0,2 0 0 0 0,2 2-1 0 0,-4-1 1 0 0,2 3 0 0 0,2-3 0 0 0,-2 3 0 0 0,2-1 0 0 0,-1 2 0 0 0,1-2-1 0 0,-1 2 1 0 0,-8 11 0 0 0,8-10-47 0 0,2 0 0 0 0,1 1 0 0 0,-1 1 0 0 0,0 0 0 0 0,3-2 0 0 0,-3 4 0 0 0,5-2 0 0 0,-3 0 0 0 0,1 0-1 0 0,2 1 1 0 0,0 1 0 0 0,0-1 0 0 0,0 1 0 0 0,1-2 0 0 0,1 1 0 0 0,1 1 0 0 0,0-1 0 0 0,0 1 0 0 0,1-1 0 0 0,2 18 0 0 0,1-21-19 0 0,-3 1 1 0 0,4-1-1 0 0,-2-1 1 0 0,0 1 0 0 0,2 1-1 0 0,-1-2 1 0 0,1-1-1 0 0,1 3 1 0 0,1-4-1 0 0,-3 2 1 0 0,4 1 0 0 0,-2-2-1 0 0,1-1 1 0 0,15 11-1 0 0,12 8 11 0 0,71 41 0 0 0,-99-63-17 0 0,152 82-320 0 0,-158-85 316 0 0,0 0 1 0 0,0 0-1 0 0,-1 0 0 0 0,1 0 0 0 0,0 0 0 0 0,0 1 0 0 0,-2-1 0 0 0,2 0 0 0 0,0 0 0 0 0,0 0 0 0 0,0 0 0 0 0,0 0 1 0 0,0 0-1 0 0,0 0 0 0 0,0 0 0 0 0,0 0 0 0 0,-1 0 0 0 0,1 0 0 0 0,0 2 0 0 0,0-2 0 0 0,0 0 0 0 0,0 0 1 0 0,0 0-1 0 0,0 1 0 0 0,-2-1 0 0 0,2 0 0 0 0,0 0 0 0 0,0 2 0 0 0,0-2 0 0 0,0 0 0 0 0,0 0 0 0 0,0 0 0 0 0,0 0 1 0 0,0 0-1 0 0,0 0 0 0 0,0 1 0 0 0,0-1 0 0 0,0 0 0 0 0,0 0 0 0 0,0 0 0 0 0,2 2 0 0 0,-2-2 0 0 0,0 0 1 0 0,0 0-1 0 0,0 2 0 0 0,0-2 0 0 0,0 0 0 0 0,0 0 0 0 0,1 0 0 0 0,-1 0 0 0 0,0 0 0 0 0,0 0 0 0 0,0 0 1 0 0,0 0-1 0 0,-33 3 101 0 0,27-3-78 0 0,-82 0 116 0 0,38 0-372 0 0,0 1 0 0 0,-95 18 0 0 0,126-14-2753 0 0,11-1-2663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62 6787 0 0,'-49'-30'2116'0'0,"49"30"-2106"0"0,-1 0 0 0 0,1-1 0 0 0,-1 1 0 0 0,0 0 0 0 0,1 0 0 0 0,-1 0 0 0 0,1-1 1 0 0,-1 1-1 0 0,1 0 0 0 0,0-1 0 0 0,-1 1 0 0 0,1 0 0 0 0,-1-1 0 0 0,1 1 0 0 0,0 0 0 0 0,-1-1 0 0 0,1 1 1 0 0,0-1-1 0 0,-1 1 0 0 0,1-1 0 0 0,0 1 0 0 0,-1-1 0 0 0,1 1 0 0 0,0-1 0 0 0,0 1 0 0 0,0-1 1 0 0,0 1-1 0 0,-1-1 0 0 0,1 1 0 0 0,0-1 0 0 0,0 1 0 0 0,0-1 0 0 0,0 1 0 0 0,0-1 0 0 0,0 0 0 0 0,0 1 1 0 0,1-1-1 0 0,-1 1 0 0 0,0-1 0 0 0,0 1 0 0 0,0-1 0 0 0,1 1 0 0 0,-1-1 0 0 0,0 1 0 0 0,0-1 0 0 0,1 1 1 0 0,-1-1-1 0 0,0 1 0 0 0,1 0 0 0 0,-1-1 0 0 0,0 1 0 0 0,1 0 0 0 0,-1-1 0 0 0,1 1 0 0 0,-1 0 0 0 0,1-1 1 0 0,-1 1-1 0 0,1 0 0 0 0,-1 0 0 0 0,1-1 0 0 0,-1 1 0 0 0,1 0 0 0 0,-1 0 0 0 0,1 0 0 0 0,-1 0 0 0 0,1 0 1 0 0,-1 0-1 0 0,2 0 0 0 0,35-5 180 0 0,-37 5-176 0 0,202-1 248 0 0,-193 1-246 0 0,-1 1 0 0 0,1 0 0 0 0,-1 0 0 0 0,0 0 0 0 0,1 1 0 0 0,-1 1 0 0 0,0-1 1 0 0,0 2-1 0 0,13 5 0 0 0,-18-7-8 0 0,0 0 0 0 0,1 0 0 0 0,-1 1 0 0 0,0-1 0 0 0,0 1 0 0 0,0 0 0 0 0,0-1 0 0 0,-1 1 0 0 0,1 1 1 0 0,-1-1-1 0 0,1 0 0 0 0,-1 0 0 0 0,0 1 0 0 0,-1-1 0 0 0,1 1 0 0 0,-1 0 0 0 0,1-1 0 0 0,-1 1 0 0 0,0 0 0 0 0,0 0 1 0 0,-1 0-1 0 0,1 8 0 0 0,-1-10 20 0 0,-1 1 0 0 0,1 0 1 0 0,-1 0-1 0 0,1-1 0 0 0,-1 1 1 0 0,0 0-1 0 0,0-1 0 0 0,-1 1 1 0 0,1-1-1 0 0,-1 1 0 0 0,1-1 1 0 0,-1 0-1 0 0,1 0 0 0 0,-1 0 1 0 0,0 1-1 0 0,0-2 0 0 0,0 1 1 0 0,-1 0-1 0 0,1 0 0 0 0,0-1 1 0 0,0 1-1 0 0,-1-1 0 0 0,1 0 0 0 0,-1 0 1 0 0,-3 2-1 0 0,-10 3 15 0 0,-1 0-1 0 0,-35 6 0 0 0,21-5 15 0 0,22-4 83 0 0,0 0-1 0 0,0 0 1 0 0,1 0-1 0 0,0 1 1 0 0,-16 10-1 0 0,23-13-106 0 0,-1 0 0 0 0,1 0-1 0 0,0 0 1 0 0,-1 0 0 0 0,1 0 0 0 0,0 0-1 0 0,0 0 1 0 0,0 0 0 0 0,0 1 0 0 0,0-1-1 0 0,0 0 1 0 0,0 1 0 0 0,1-1 0 0 0,-1 1-1 0 0,0-1 1 0 0,1 1 0 0 0,-1-1 0 0 0,1 1-1 0 0,0 0 1 0 0,-1-1 0 0 0,1 1 0 0 0,0-1-1 0 0,0 1 1 0 0,0 0 0 0 0,0-1 0 0 0,0 1-1 0 0,0 0 1 0 0,1-1 0 0 0,-1 1 0 0 0,1-1-1 0 0,-1 1 1 0 0,1-1 0 0 0,-1 1 0 0 0,1-1-1 0 0,0 1 1 0 0,0-1 0 0 0,-1 1 0 0 0,1-1-1 0 0,0 0 1 0 0,3 3 0 0 0,10 10 129 0 0,2-1 0 0 0,0-1 0 0 0,0 0 0 0 0,1-1-1 0 0,0-1 1 0 0,1 0 0 0 0,25 9 0 0 0,-12-4-22 0 0,118 46 219 0 0,-109-47-328 0 0,-38-13-88 0 0,-1-1 1 0 0,1 0-1 0 0,-1 1 1 0 0,1-1-1 0 0,-1 1 1 0 0,1-1-1 0 0,-1 1 1 0 0,1 0-1 0 0,-1 0 1 0 0,1 0-1 0 0,-1-1 1 0 0,0 1-1 0 0,0 1 1 0 0,1-1-1 0 0,-1 0 1 0 0,0 0-1 0 0,0 0 1 0 0,0 0-1 0 0,0 1 1 0 0,0-1-1 0 0,-1 1 1 0 0,1-1-1 0 0,0 0 1 0 0,-1 1-1 0 0,1-1 1 0 0,-1 1-1 0 0,1 2 1 0 0,-1 1-3103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0 1633 0 0,'0'0'8788'0'0,"-40"2"-8060"0"0,-128 12-117 0 0,163-14-571 0 0,0 0 0 0 0,0 1 0 0 0,0 0 1 0 0,0 0-1 0 0,0 0 0 0 0,0 1 0 0 0,0-1 0 0 0,1 1 0 0 0,-1 0 0 0 0,0 1 0 0 0,1-1 1 0 0,0 1-1 0 0,-1 0 0 0 0,1 0 0 0 0,0 0 0 0 0,1 1 0 0 0,-1-1 0 0 0,0 1 0 0 0,1 0 1 0 0,0 0-1 0 0,0 0 0 0 0,0 0 0 0 0,-2 6 0 0 0,2 0 12 0 0,0 0 0 0 0,1 0 0 0 0,1-1 0 0 0,0 1-1 0 0,0 0 1 0 0,0 0 0 0 0,2 1 0 0 0,1 12 0 0 0,-1 8 47 0 0,0-22-85 0 0,0-1 0 0 0,1 0 1 0 0,0 1-1 0 0,0-1 0 0 0,1 0 1 0 0,0 0-1 0 0,0-1 0 0 0,1 1 1 0 0,0-1-1 0 0,0 1 1 0 0,1-1-1 0 0,0 0 0 0 0,0-1 1 0 0,10 10-1 0 0,14 13-1 0 0,57 45-1 0 0,-47-42 44 0 0,-29-24-54 0 0,-6-5 2 0 0,0 0 0 0 0,1 0-1 0 0,-1 0 1 0 0,0 1 0 0 0,0-1 0 0 0,-1 1-1 0 0,1 0 1 0 0,-1 1 0 0 0,0-1-1 0 0,0 0 1 0 0,0 1 0 0 0,-1 0 0 0 0,1 0-1 0 0,-1-1 1 0 0,0 1 0 0 0,-1 1 0 0 0,3 8-1 0 0,-5-13 2 0 0,1 1 0 0 0,0-1 0 0 0,-1 0 1 0 0,1 1-1 0 0,-1-1 0 0 0,0 0 0 0 0,1 1 0 0 0,-1-1 0 0 0,0 0 0 0 0,0 0 0 0 0,1 0 0 0 0,-1 0 0 0 0,0 0 0 0 0,0 0 0 0 0,0 0 0 0 0,-1 0 0 0 0,1 0 0 0 0,0 0 0 0 0,0-1 0 0 0,0 1 1 0 0,-1 0-1 0 0,1-1 0 0 0,0 1 0 0 0,-1-1 0 0 0,-1 1 0 0 0,-44 11 134 0 0,37-10-135 0 0,-133 23 145 0 0,-52 11-61 0 0,192-35-137 0 0,-30 9 167 0 0,32-10-173 0 0,0 1 0 0 0,0-1-1 0 0,0 1 1 0 0,0-1-1 0 0,0 1 1 0 0,0-1 0 0 0,0 1-1 0 0,0-1 1 0 0,0 1 0 0 0,1 0-1 0 0,-1-1 1 0 0,0 1 0 0 0,1 0-1 0 0,-1 0 1 0 0,0 0-1 0 0,1 0 1 0 0,-1-1 0 0 0,1 1-1 0 0,-1 0 1 0 0,1 0 0 0 0,0 0-1 0 0,-1 0 1 0 0,1 0 0 0 0,-1 2-1 0 0,6 1-2318 0 0,20-3-1876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187 160 5731 0 0,'0'0'4829'0'0,"-29"12"-4568"0"0,-9 5-172 0 0,-41 23 1 0 0,77-39-75 0 0,0 0 1 0 0,0 1-1 0 0,-1-1 1 0 0,1 1 0 0 0,0 0-1 0 0,1 0 1 0 0,-1 0-1 0 0,0 0 1 0 0,0 0-1 0 0,1 0 1 0 0,-1 0 0 0 0,1 0-1 0 0,0 1 1 0 0,-1-1-1 0 0,1 1 1 0 0,0-1-1 0 0,1 1 1 0 0,-1-1-1 0 0,0 1 1 0 0,1-1 0 0 0,-1 1-1 0 0,1 0 1 0 0,0-1-1 0 0,0 1 1 0 0,0 0-1 0 0,0-1 1 0 0,0 1 0 0 0,1-1-1 0 0,0 4 1 0 0,0 8 125 0 0,0-9-107 0 0,-1 0 1 0 0,1 0-1 0 0,0 0 0 0 0,0-1 1 0 0,0 1-1 0 0,1 0 1 0 0,-1 0-1 0 0,1-1 0 0 0,0 1 1 0 0,1-1-1 0 0,-1 0 0 0 0,1 1 1 0 0,0-1-1 0 0,0 0 0 0 0,0-1 1 0 0,0 1-1 0 0,1 0 1 0 0,0-1-1 0 0,-1 0 0 0 0,1 0 1 0 0,1 0-1 0 0,-1 0 0 0 0,0-1 1 0 0,0 0-1 0 0,1 0 0 0 0,0 0 1 0 0,-1 0-1 0 0,1-1 1 0 0,5 2-1 0 0,14 3 50 0 0,-1-2 1 0 0,1 0 0 0 0,-1-1-1 0 0,45-1 1 0 0,-56-1-69 0 0,-1-1 0 0 0,0-1 0 0 0,1 0 0 0 0,-1 0 0 0 0,0-1 0 0 0,0-1 0 0 0,0 0 0 0 0,0 0 0 0 0,0-1 0 0 0,0 0 0 0 0,-1-1 0 0 0,0 0 0 0 0,0-1 0 0 0,0 0 0 0 0,16-14 0 0 0,-14 9-17 0 0,-1-1 1 0 0,0 0-1 0 0,-1-1 0 0 0,0 0 0 0 0,-1-1 1 0 0,0 0-1 0 0,-1-1 0 0 0,11-29 0 0 0,-16 38 1 0 0,-1 1-1 0 0,0-1 1 0 0,-1 0-1 0 0,1 0 1 0 0,-1 0-1 0 0,0 0 1 0 0,-1 0-1 0 0,1 0 1 0 0,-1 0-1 0 0,-1 0 0 0 0,1 0 1 0 0,-1 0-1 0 0,0 0 1 0 0,0 0-1 0 0,-1 0 1 0 0,1 0-1 0 0,-2 0 1 0 0,1 1-1 0 0,0-1 1 0 0,-1 1-1 0 0,0 0 0 0 0,0-1 1 0 0,-1 1-1 0 0,1 1 1 0 0,-1-1-1 0 0,-8-7 1 0 0,1 4 24 0 0,-1 0 0 0 0,0 0 0 0 0,0 2 0 0 0,-1-1 0 0 0,0 2 0 0 0,0 0 0 0 0,0 0 0 0 0,-1 1 0 0 0,0 1 0 0 0,1 0 0 0 0,-25-1 0 0 0,-12 0 176 0 0,-95 7 0 0 0,138-2-185 0 0,0-1-1 0 0,0 1 1 0 0,0 1 0 0 0,0-1-1 0 0,0 1 1 0 0,1 0 0 0 0,-1 1-1 0 0,0 0 1 0 0,1 0 0 0 0,0 0-1 0 0,-1 1 1 0 0,1 0 0 0 0,1 0 0 0 0,-1 0-1 0 0,1 1 1 0 0,-1 0 0 0 0,-4 5-1 0 0,7-5-78 0 0,-1 0 0 0 0,1 1-1 0 0,0-1 1 0 0,0 0 0 0 0,0 1-1 0 0,1 0 1 0 0,0 0 0 0 0,0 0 0 0 0,1 0-1 0 0,-1 0 1 0 0,1 0 0 0 0,1 0-1 0 0,-1 0 1 0 0,1 0 0 0 0,0 0-1 0 0,0 0 1 0 0,1 1 0 0 0,0-1 0 0 0,3 11-1 0 0,-4-15-56 0 0,1 0 0 0 0,-1 0 0 0 0,1-1 0 0 0,0 1 0 0 0,0 0 0 0 0,0-1 0 0 0,0 1 0 0 0,0-1 0 0 0,0 1 0 0 0,0-1-1 0 0,0 1 1 0 0,0-1 0 0 0,1 0 0 0 0,-1 1 0 0 0,0-1 0 0 0,1 0 0 0 0,-1 0 0 0 0,1 0 0 0 0,0 0 0 0 0,2 0 0 0 0,63 16-5242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4578 0 0,'0'0'5891'0'0,"-1"47"-5088"0"0,-6 147 24 0 0,6-44 349 0 0,1-147-1158 0 0,0 1-1 0 0,0-1 1 0 0,0 1-1 0 0,1-1 1 0 0,-1 1 0 0 0,1-1-1 0 0,0 1 1 0 0,0-1-1 0 0,0 1 1 0 0,0-1-1 0 0,1 0 1 0 0,0 0-1 0 0,-1 0 1 0 0,1 0-1 0 0,0 0 1 0 0,0 0-1 0 0,1 0 1 0 0,-1 0-1 0 0,1-1 1 0 0,-1 0-1 0 0,1 1 1 0 0,0-1-1 0 0,0 0 1 0 0,0 0-1 0 0,0 0 1 0 0,5 1-1 0 0,0 0 19 0 0,0 0-1 0 0,1-1 0 0 0,-1 0 1 0 0,1-1-1 0 0,-1 0 0 0 0,1 0 1 0 0,0-1-1 0 0,-1 0 0 0 0,1 0 1 0 0,11-3-1 0 0,-12 1-11 0 0,0 0-1 0 0,1-1 1 0 0,-1 0 0 0 0,0-1-1 0 0,0 1 1 0 0,-1-2 0 0 0,1 1-1 0 0,-1-1 1 0 0,0 0 0 0 0,0-1-1 0 0,-1 1 1 0 0,1-1 0 0 0,9-12-1 0 0,1-3-27 0 0,-1-1 0 0 0,0-1 0 0 0,13-25 0 0 0,-21 34-65 0 0,0-1 0 0 0,0 0 0 0 0,-1-1 0 0 0,-1 1-1 0 0,-1-1 1 0 0,0-1 0 0 0,-1 1 0 0 0,-1-1 0 0 0,2-26 0 0 0,-5 43 17 0 0,0-1-1 0 0,-1 1 1 0 0,1 0 0 0 0,-1 0 0 0 0,1 0-1 0 0,0 0 1 0 0,-1 0 0 0 0,1 0 0 0 0,-1 0-1 0 0,1 0 1 0 0,0 0 0 0 0,-1 0 0 0 0,1 0-1 0 0,-1 0 1 0 0,1 0 0 0 0,0 0 0 0 0,-1 0-1 0 0,1 0 1 0 0,-1 0 0 0 0,1 1 0 0 0,0-1-1 0 0,-1 0 1 0 0,1 0 0 0 0,0 0 0 0 0,-1 1-1 0 0,1-1 1 0 0,0 0 0 0 0,-1 1 0 0 0,-17 19-1968 0 0,-1 13-1547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60 5058 0 0,'0'0'4698'0'0,"0"42"-3977"0"0,0 137-238 0 0,0-132-108 0 0,-2 1 0 0 0,-3 0 0 0 0,-14 66 0 0 0,8-57 46 0 0,11-56-401 0 0,-6 23 197 0 0,0-19-162 0 0,-3-14-123 0 0,7 2-38 0 0,0 1-1 0 0,0-1 1 0 0,1 0 0 0 0,0 1 0 0 0,0-14 0 0 0,-3-16-156 0 0,-5-18 14 0 0,-1-9-403 0 0,-6-119 0 0 0,16 12 581 0 0,0 168 73 0 0,0-1 0 0 0,1 1 0 0 0,-1-1 0 0 0,1 1 0 0 0,0 0 0 0 0,-1-1 0 0 0,1 1 0 0 0,0 0-1 0 0,0 0 1 0 0,1-1 0 0 0,-1 1 0 0 0,0 0 0 0 0,1 0 0 0 0,-1 0 0 0 0,1 1 0 0 0,0-1 0 0 0,0 0 0 0 0,0 1 0 0 0,-1-1 0 0 0,1 1-1 0 0,1-1 1 0 0,-1 1 0 0 0,0 0 0 0 0,0 0 0 0 0,0 0 0 0 0,1 0 0 0 0,-1 0 0 0 0,0 0 0 0 0,1 1 0 0 0,-1-1 0 0 0,1 1 0 0 0,3 0-1 0 0,14-3 70 0 0,0 2 0 0 0,0 0 0 0 0,25 3 0 0 0,-11-1 136 0 0,-28-1-174 0 0,0 0-1 0 0,0 0 0 0 0,1 0 0 0 0,-1 0 0 0 0,0 1 0 0 0,0 0 0 0 0,0 1 1 0 0,0-1-1 0 0,0 1 0 0 0,0 1 0 0 0,-1-1 0 0 0,1 1 0 0 0,0-1 0 0 0,-1 2 1 0 0,0-1-1 0 0,0 1 0 0 0,0-1 0 0 0,0 1 0 0 0,-1 1 0 0 0,1-1 0 0 0,-1 1 1 0 0,0-1-1 0 0,-1 1 0 0 0,1 0 0 0 0,3 8 0 0 0,-5-11-13 0 0,-1 1-1 0 0,0 0 0 0 0,0 0 1 0 0,0 0-1 0 0,-1 0 1 0 0,1 0-1 0 0,-1 0 0 0 0,0 0 1 0 0,1 0-1 0 0,-1 0 1 0 0,0 1-1 0 0,-1-1 0 0 0,1 0 1 0 0,-1 0-1 0 0,1 0 1 0 0,-1 0-1 0 0,0 0 0 0 0,0 0 1 0 0,0-1-1 0 0,-1 1 1 0 0,-1 3-1 0 0,-4 6 90 0 0,-1-2 1 0 0,0 1-1 0 0,-18 17 0 0 0,18-20-78 0 0,0-1 0 0 0,1 2 0 0 0,0-1-1 0 0,1 1 1 0 0,-6 9 0 0 0,7-2 32 0 0,0 0 1 0 0,1 0-1 0 0,1 0 1 0 0,0 0-1 0 0,1 0 1 0 0,1 1-1 0 0,0-1 1 0 0,2 21-1 0 0,0-12 131 0 0,-1-20-165 0 0,0 0 0 0 0,1 0 0 0 0,-1 0 0 0 0,1 0-1 0 0,1 0 1 0 0,-1-1 0 0 0,1 1 0 0 0,-1 0 0 0 0,1-1 0 0 0,1 0-1 0 0,-1 1 1 0 0,1-1 0 0 0,-1 0 0 0 0,1 0 0 0 0,0 0-1 0 0,1-1 1 0 0,-1 1 0 0 0,0-1 0 0 0,1 1 0 0 0,0-1 0 0 0,0-1-1 0 0,0 1 1 0 0,0 0 0 0 0,1-1 0 0 0,-1 0 0 0 0,1 0-1 0 0,-1 0 1 0 0,9 2 0 0 0,8 1 6 0 0,0 0 0 0 0,0-1 0 0 0,0-1 0 0 0,1-2 0 0 0,27 0 0 0 0,-30 0-285 0 0,21-2-377 0 0,-38 1 456 0 0,-1-1 0 0 0,1 1 0 0 0,-1 0 1 0 0,1-1-1 0 0,-1 0 0 0 0,1 1 0 0 0,-1-1 1 0 0,0 0-1 0 0,1 0 0 0 0,-1 0 0 0 0,0 0 1 0 0,0 0-1 0 0,1 0 0 0 0,-1 0 0 0 0,0 0 1 0 0,0 0-1 0 0,0-1 0 0 0,0 1 0 0 0,0 0 1 0 0,-1-1-1 0 0,2-1 0 0 0,7-19-6109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5010 0 0,'0'0'4725'0'0,"-32"9"-4170"0"0,-100 32 88 0 0,128-39-582 0 0,0-1 1 0 0,1 1-1 0 0,-1 0 0 0 0,1 0 0 0 0,-1 0 1 0 0,1 0-1 0 0,0 0 0 0 0,-1 1 1 0 0,1 0-1 0 0,0-1 0 0 0,1 1 0 0 0,-1 0 1 0 0,1 1-1 0 0,-1-1 0 0 0,1 0 1 0 0,0 1-1 0 0,0-1 0 0 0,0 1 0 0 0,1 0 1 0 0,-1-1-1 0 0,1 1 0 0 0,-2 8 1 0 0,0 1 163 0 0,-1 2 50 0 0,1 0 0 0 0,1 0-1 0 0,0 0 1 0 0,1 0-1 0 0,1 26 1 0 0,0-17 1 0 0,0-19-233 0 0,0 0 1 0 0,1 0-1 0 0,-1-1 1 0 0,1 1-1 0 0,0 0 1 0 0,0 0-1 0 0,1 0 0 0 0,-1 0 1 0 0,1-1-1 0 0,0 1 1 0 0,0-1-1 0 0,1 0 1 0 0,-1 1-1 0 0,1-1 0 0 0,0 0 1 0 0,4 4-1 0 0,-2-3-11 0 0,1-1 0 0 0,0 1 0 0 0,0-1 0 0 0,0 0-1 0 0,0 0 1 0 0,1-1 0 0 0,-1 0 0 0 0,1 0 0 0 0,14 4-1 0 0,8-1-9 0 0,2-1 0 0 0,-1-2 1 0 0,0 0-1 0 0,39-3 0 0 0,-53 0-7 0 0,-8 0-177 0 0,62-4 33 0 0,-67 4-94 0 0,0 0 1 0 0,0-1-1 0 0,-1 1 0 0 0,1-1 0 0 0,0 1 0 0 0,-1-1 1 0 0,1 0-1 0 0,0 0 0 0 0,-1-1 0 0 0,1 1 1 0 0,-1 0-1 0 0,1-1 0 0 0,-1 1 0 0 0,0-1 1 0 0,0 0-1 0 0,0 0 0 0 0,0 0 0 0 0,0 0 0 0 0,0 0 1 0 0,0 0-1 0 0,1-3 0 0 0,-1-8-4560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2561 0 0,'0'0'6883'0'0,"0"281"-6402"0"0,0-215 31 0 0,-10 0-144 0 0,-9-18-128 0 0,19-17-160 0 0,-10-5-32 0 0,1-13-64 0 0,-1-13-816 0 0,0 0-2434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40 9172 0 0,'0'0'961'0'0,"261"-18"-929"0"0,-232 14-304 0 0,10-5-1137 0 0,-20 0-3329 0 0</inkml:trace>
  <inkml:trace contextRef="#ctx0" brushRef="#br0" timeOffset="1">213 40 9828 0 0,'-213'188'2242'0'0,"223"-188"-2274"0"0,38 0 672 0 0,1 0-336 0 0,-11 0-272 0 0,1 0-528 0 0,0 0-721 0 0,-20 0-1616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10693 0 0,'0'0'4562'0'0,"164"18"-4514"0"0,-125-5-48 0 0,-10 9-128 0 0,-10-5-672 0 0,1 5-1217 0 0,-1-4-1889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1:5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0 128 0 0,'0'0'10554'0'0,"-38"2"-10108"0"0,-125 13-203 0 0,156-14-234 0 0,0 0 0 0 0,0 1 1 0 0,0 0-1 0 0,1 0 1 0 0,-1 0-1 0 0,1 1 1 0 0,-1 0-1 0 0,1 1 1 0 0,0-1-1 0 0,0 1 1 0 0,0 0-1 0 0,1 1 1 0 0,0-1-1 0 0,-1 1 1 0 0,1 0-1 0 0,-7 10 1 0 0,5-4 21 0 0,1 1 1 0 0,0 0-1 0 0,1 0 1 0 0,0 0 0 0 0,1 1-1 0 0,-3 13 1 0 0,3-13 15 0 0,0 5 10 0 0,1 0 1 0 0,0 1-1 0 0,2-1 1 0 0,1 30-1 0 0,0-34-45 0 0,0-10-10 0 0,0-1-1 0 0,0 1 1 0 0,0-1 0 0 0,1 1-1 0 0,0 0 1 0 0,0-1 0 0 0,0 1-1 0 0,0-1 1 0 0,0 0 0 0 0,1 1-1 0 0,-1-1 1 0 0,1 0 0 0 0,0 0 0 0 0,0 0-1 0 0,0 0 1 0 0,1 0 0 0 0,-1 0-1 0 0,1-1 1 0 0,4 5 0 0 0,3 0-7 0 0,0-1 1 0 0,0 0 0 0 0,1-1 0 0 0,19 7-1 0 0,-23-10 20 0 0,0 1-1 0 0,0-1 1 0 0,-1 1-1 0 0,1 0 1 0 0,-1 1-1 0 0,1-1 1 0 0,-1 1-1 0 0,0 1 1 0 0,-1-1-1 0 0,1 1 0 0 0,-1 0 1 0 0,0 0-1 0 0,0 1 1 0 0,7 8-1 0 0,-11-10 28 0 0,0-1-1 0 0,1 1 1 0 0,-1-1-1 0 0,-1 1 0 0 0,1-1 1 0 0,0 1-1 0 0,-1 0 0 0 0,0-1 1 0 0,0 1-1 0 0,0 0 1 0 0,0-1-1 0 0,-1 1 0 0 0,1 0 1 0 0,-1-1-1 0 0,0 1 1 0 0,0-1-1 0 0,0 1 0 0 0,0-1 1 0 0,-1 1-1 0 0,0-1 1 0 0,1 0-1 0 0,-1 0 0 0 0,0 0 1 0 0,-1 0-1 0 0,-4 5 1 0 0,-4 4 167 0 0,-1 0 1 0 0,-1-1-1 0 0,1 0 1 0 0,-18 9-1 0 0,24-15-177 0 0,-158 100 1027 0 0,153-93-1060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3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1561 6883 0 0,'0'0'4111'0'0,"14"0"-3254"0"0,5-2-650 0 0,-2 1 0 0 0,0 1 0 0 0,0-5 0 0 0,0 2 0 0 0,2 0-1 0 0,27-13 1 0 0,-9-3-20 0 0,1-1 0 0 0,-2-2-1 0 0,-2 0 1 0 0,51-42 0 0 0,-63 42-90 0 0,0 2 0 0 0,-2-1 1 0 0,0-2-1 0 0,-1-1 0 0 0,-2 1 0 0 0,29-55 0 0 0,-42 73-35 0 0,0-3 0 0 0,-1 3 0 0 0,-2-2 0 0 0,2 0 0 0 0,-1 1 0 0 0,1-2 0 0 0,-1 2 0 0 0,-2 0 0 0 0,1-2 0 0 0,-1 0 0 0 0,2 2-1 0 0,-2-2 1 0 0,-2 2 0 0 0,2-2 0 0 0,-1-6 0 0 0,-2 9-25 0 0,1 0 0 0 0,-1 1 1 0 0,0-3-1 0 0,1 3 0 0 0,-3 1 0 0 0,2-2 0 0 0,0 0 0 0 0,0 2 1 0 0,0-2-1 0 0,-2 2 0 0 0,2 0 0 0 0,-2 0 0 0 0,1 0 1 0 0,-1 0-1 0 0,0 0 0 0 0,1 1 0 0 0,-1-1 0 0 0,0 1 0 0 0,-9-2 1 0 0,-5-4-2 0 0,-3 3 0 0 0,2-1 0 0 0,1 1 0 0 0,-1 2 0 0 0,-2 1 0 0 0,2-1 0 0 0,-1 2 0 0 0,-1 1 0 0 0,2 1 1 0 0,0 2-1 0 0,-1-1 0 0 0,1 3 0 0 0,0-1 0 0 0,-1 1 0 0 0,3 1 0 0 0,-36 16 0 0 0,-24 27 14 0 0,1 3-1 0 0,4 2 0 0 0,-1 6 1 0 0,5 1-1 0 0,3 5 0 0 0,2 1 1 0 0,-95 133-1 0 0,137-167-21 0 0,3 0 0 0 0,0 2 1 0 0,3-3-1 0 0,-1 4 0 0 0,5 0 0 0 0,-1 0 1 0 0,2 2-1 0 0,2-2 0 0 0,3 3 0 0 0,-1-1 0 0 0,3 1 1 0 0,2-2-1 0 0,4 57 0 0 0,1-75 17 0 0,0 0 1 0 0,2 0-1 0 0,-1 0 1 0 0,2-1-1 0 0,1 1 1 0 0,-1-2-1 0 0,3 1 1 0 0,1-1-1 0 0,-1 0 0 0 0,1-1 1 0 0,1-1-1 0 0,1 1 1 0 0,1-2-1 0 0,-1 0 1 0 0,2 0-1 0 0,0-1 1 0 0,2-1-1 0 0,-2 1 1 0 0,2-2-1 0 0,1-2 0 0 0,0 2 1 0 0,-1-3-1 0 0,3 1 1 0 0,-2-2-1 0 0,2-1 1 0 0,26 6-1 0 0,-17-7-3 0 0,2-2 0 0 0,0 0 1 0 0,-1-3-1 0 0,3 0 0 0 0,-4-3 0 0 0,2 0 0 0 0,-1 0 0 0 0,1-3 0 0 0,0-2 0 0 0,-2 0 0 0 0,0-1 1 0 0,0-2-1 0 0,43-22 0 0 0,85-60 4 0 0,-4-4 1 0 0,-4-7-1 0 0,149-138 0 0 0,382-403-365 0 0,277-318-361 0 0,-881 891 681 0 0,-28 27 26 0 0,0-2 0 0 0,72-94 1 0 0,-119 140-21 0 0,1-1 1 0 0,1 0 0 0 0,-2 1-1 0 0,0-1 1 0 0,1 1-1 0 0,1-1 1 0 0,-2-1 0 0 0,1 3-1 0 0,-1-3 1 0 0,0 1 0 0 0,0 1-1 0 0,0-1 1 0 0,0-2-1 0 0,0 2-95 0 0,-6 33-250 0 0,-55 37 217 0 0,20-25 114 0 0,-62 87 1 0 0,47-39 0 0 0,4 2 0 0 0,-54 132-1 0 0,-57 215 55 0 0,28-67 86 0 0,77-232-74 0 0,-167 389 334 0 0,53-148-290 0 0,162-343-233 0 0,37-43 28 0 0,-2-7 159 0 0,-2-3 0 0 0,2 0 0 0 0,-1-2 0 0 0,23-18 0 0 0,89-85 5 0 0,-130 112-61 0 0,871-827-38 0 0,-63-56 131 0 0,-770 840-84 0 0,-27 35-20 0 0,-1-4 1 0 0,-2 0-1 0 0,2 0 1 0 0,-4-1 0 0 0,1 0-1 0 0,18-43 1 0 0,-29 60-152 0 0,-7 4 75 0 0,-1 3 0 0 0,1-1 0 0 0,0-2 0 0 0,0 2 0 0 0,1 2 0 0 0,1-3 1 0 0,-2 2-1 0 0,2 0 0 0 0,-2-1 0 0 0,2 1 0 0 0,0-1 0 0 0,-3 10 1 0 0,-1-7-43 0 0,-40 54-407 0 0,44-56 312 0 0,0 1 0 0 0,0 1 1 0 0,0 1-1 0 0,0-3 0 0 0,1 3 1 0 0,-1-3-1 0 0,1 3 1 0 0,1-1-1 0 0,-1-1 0 0 0,1 10 1 0 0,-7 32-8271 0 0,8-33 4047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1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3922 0 0,'0'0'7278'0'0,"16"0"-6094"0"0,282 15 1922 0 0,1001 140-382 0 0,-919-120-2550 0 0,20 0-3123 0 0,-297-29-1221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1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11637 0 0,'0'0'304'0'0,"329"-8"433"0"0,-174 8 495 0 0,9 22-319 0 0,1 17-417 0 0,-1 9-224 0 0,10 1-192 0 0,-9-5-32 0 0,-20 4-32 0 0,-19-13-112 0 0,-20-13-1505 0 0,-19-9-2977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12054 0 0,'0'0'896'0'0,"377"22"304"0"0,-193-9-31 0 0,9-4-401 0 0,11-9-287 0 0,-1 0-257 0 0,-10 0-96 0 0,-18 0-112 0 0,-50 0-144 0 0,-57 0-1681 0 0,-49 0-3554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57 6371 0 0,'0'0'4530'0'0,"-34"-9"-3743"0"0,-106-26-147 0 0,129 32-477 0 0,0 0-1 0 0,0 1 1 0 0,0 0 0 0 0,0 1-1 0 0,-1 0 1 0 0,1 1-1 0 0,-15 1 1 0 0,-7 1 321 0 0,20-2-321 0 0,1 0-1 0 0,0 1 1 0 0,0 0-1 0 0,0 1 1 0 0,0 0-1 0 0,0 1 1 0 0,0 0-1 0 0,-12 6 1 0 0,16-5-78 0 0,-1 1 0 0 0,1 1 0 0 0,0-1 0 0 0,1 1 0 0 0,-1 1 0 0 0,1-1 0 0 0,1 1 1 0 0,-1 0-1 0 0,1 1 0 0 0,0 0 0 0 0,-6 11 0 0 0,4-6-27 0 0,0 1 1 0 0,2 0-1 0 0,-1 1 0 0 0,2-1 1 0 0,0 1-1 0 0,1 0 0 0 0,0 1 1 0 0,-2 24-1 0 0,3 6 66 0 0,4 79 1 0 0,1-105-110 0 0,0-1 0 0 0,1 0 1 0 0,1 0-1 0 0,1 0 0 0 0,1-1 1 0 0,0 0-1 0 0,14 27 0 0 0,4 0 23 0 0,51 69-1 0 0,-53-85-38 0 0,1-1 0 0 0,2 0 0 0 0,1-2 0 0 0,1-1 1 0 0,1-1-1 0 0,1-1 0 0 0,1-2 0 0 0,1-1 0 0 0,1-1 0 0 0,0-2 0 0 0,2-1 0 0 0,-1-2 0 0 0,2-1 1 0 0,0-2-1 0 0,1-1 0 0 0,-1-2 0 0 0,40 4 0 0 0,-21-6-17 0 0,1-2 0 0 0,-1-2-1 0 0,0-3 1 0 0,90-13 0 0 0,-123 10 0 0 0,0-2 0 0 0,0 0 0 0 0,0-1 0 0 0,-1-1 0 0 0,0 0 1 0 0,22-14-1 0 0,-30 14-1 0 0,0 0 1 0 0,0-1-1 0 0,-1 0 1 0 0,0-1 0 0 0,0-1-1 0 0,-2 1 1 0 0,1-2-1 0 0,-1 1 1 0 0,0-1 0 0 0,7-15-1 0 0,-10 11 25 0 0,0-1 0 0 0,-1 0 0 0 0,0 0 1 0 0,-1 0-1 0 0,-2 0 0 0 0,1-1 0 0 0,-2 0 0 0 0,0 1 0 0 0,-1-1 0 0 0,-1 0 0 0 0,-1 1 0 0 0,-1-1 0 0 0,-7-27 1 0 0,5 31 2 0 0,-1 0 0 0 0,-1 0 1 0 0,0 0-1 0 0,-1 1 1 0 0,0 0-1 0 0,-1 0 1 0 0,-1 1-1 0 0,0 0 0 0 0,-21-19 1 0 0,6 10 6 0 0,0 0-1 0 0,-2 2 1 0 0,-49-27 0 0 0,41 28-18 0 0,0 2-1 0 0,0 2 1 0 0,-2 1-1 0 0,0 2 1 0 0,-58-10 0 0 0,26 12-13 0 0,1 2 0 0 0,-89 4 0 0 0,134 4-13 0 0,1 0-1 0 0,0 2 0 0 0,-1 0 0 0 0,1 1 1 0 0,1 2-1 0 0,-1 0 0 0 0,1 1 1 0 0,-34 16-1 0 0,41-15-135 0 0,0 0 1 0 0,1 1 0 0 0,0 1-1 0 0,0 0 1 0 0,1 0 0 0 0,0 1-1 0 0,1 1 1 0 0,1 0-1 0 0,-1 1 1 0 0,2 0 0 0 0,0 0-1 0 0,-14 28 1 0 0,16-27-463 0 0,1 1 0 0 0,0-1 1 0 0,1 1-1 0 0,1 0 0 0 0,0 1 0 0 0,1-1 0 0 0,0 1 1 0 0,0 29-1 0 0,3 22-8069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8996 0 0,'0'0'3394'0'0,"252"-9"-1569"0"0,-97 14-753 0 0,29 8-128 0 0,9 0-239 0 0,-19 0-321 0 0,10-4-144 0 0,-29 0-176 0 0,-29 8-144 0 0,-39-12-1393 0 0,-58-5-3505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449 106 7475 0 0,'0'0'3130'0'0,"-42"0"-2474"0"0,-127-3-218 0 0,129 2-295 0 0,31 5-22 0 0,5 12 109 0 0,0 0 0 0 0,1 1 0 0 0,1 0 0 0 0,0-1 1 0 0,1 1-1 0 0,1 0 0 0 0,3 24 0 0 0,-1 9 186 0 0,-1-21-282 0 0,1 0 1 0 0,1-1 0 0 0,2 1-1 0 0,1-1 1 0 0,1 0 0 0 0,1-1-1 0 0,2 0 1 0 0,1 0-1 0 0,0-1 1 0 0,2 0 0 0 0,1-1-1 0 0,34 44 1 0 0,-32-46-118 0 0,2-1 0 0 0,1-1 0 0 0,1-1-1 0 0,0-1 1 0 0,1 0 0 0 0,1-2 0 0 0,1 0 0 0 0,1-2 0 0 0,0 0 0 0 0,31 13-1 0 0,-21-14 1 0 0,1-2-1 0 0,0-1 1 0 0,1-2-1 0 0,0-1 1 0 0,1-1-1 0 0,-1-3 1 0 0,51 1-1 0 0,-30-4 19 0 0,77-9 1 0 0,-111 5-28 0 0,0-2 0 0 0,0 0 0 0 0,0-1 1 0 0,-1-1-1 0 0,0-1 0 0 0,27-15 1 0 0,-22 9 0 0 0,-1-2 0 0 0,0-1 0 0 0,-1-1 0 0 0,-1 0 1 0 0,-1-2-1 0 0,-1-1 0 0 0,-1-1 0 0 0,36-47 0 0 0,-45 52 0 0 0,-2-1 0 0 0,0 0-1 0 0,-1 0 1 0 0,0-1 0 0 0,-2 0 0 0 0,0 0-1 0 0,-1-1 1 0 0,-1 0 0 0 0,-1 0-1 0 0,-1 0 1 0 0,-1 0 0 0 0,0-1 0 0 0,-2 1-1 0 0,-2-29 1 0 0,0 36-6 0 0,-1-1 0 0 0,0 1 1 0 0,-1 0-1 0 0,-1 0 0 0 0,0 0 0 0 0,0 1 0 0 0,-1 0 0 0 0,-1 0 1 0 0,0 0-1 0 0,-1 1 0 0 0,0 0 0 0 0,-1 0 0 0 0,0 1 1 0 0,-1 0-1 0 0,0 1 0 0 0,-13-10 0 0 0,-5-2-9 0 0,-1 1 0 0 0,0 1 0 0 0,-2 2 0 0 0,0 1 1 0 0,-47-16-1 0 0,37 18-20 0 0,0 2 1 0 0,-2 1 0 0 0,-76-7-1 0 0,-138 7-128 0 0,214 10 106 0 0,1 2 0 0 0,-1 2 1 0 0,1 2-1 0 0,0 2 0 0 0,1 1 1 0 0,-61 22-1 0 0,61-15-29 0 0,1 3 0 0 0,0 1 0 0 0,1 2 0 0 0,-52 37 0 0 0,77-48 11 0 0,1 1-1 0 0,0 0 1 0 0,0 0 0 0 0,1 1-1 0 0,1 1 1 0 0,0 0 0 0 0,1 0 0 0 0,1 1-1 0 0,0 0 1 0 0,0 1 0 0 0,1 0 0 0 0,1 1-1 0 0,1-1 1 0 0,-8 29 0 0 0,5 41-829 0 0,8-78 693 0 0,1 0-1 0 0,1 0 1 0 0,-1 0 0 0 0,1 0 0 0 0,0 0 0 0 0,1 0 0 0 0,0-1 0 0 0,0 1 0 0 0,4 9 0 0 0,-2-10-75 0 0,1 0-1 0 0,0-1 1 0 0,0 0 0 0 0,1 0 0 0 0,-1 0 0 0 0,1-1 0 0 0,0 1-1 0 0,9 3 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81 1169 0 0,'0'0'6117'0'0,"-2"-11"-5165"0"0,-8-34 38 0 0,9 43-924 0 0,0 0 0 0 0,0 1 1 0 0,0-1-1 0 0,0 1 0 0 0,0-1 0 0 0,0 1 0 0 0,-1 0 0 0 0,1-1 0 0 0,0 1 0 0 0,-1 0 0 0 0,1 0 1 0 0,-1 0-1 0 0,0 0 0 0 0,1 0 0 0 0,-1 0 0 0 0,0 1 0 0 0,1-1 0 0 0,-1 0 0 0 0,0 1 0 0 0,0 0 1 0 0,0-1-1 0 0,-3 1 0 0 0,-46 0 1171 0 0,34 1-639 0 0,15-1-561 0 0,0 0-1 0 0,0 1 0 0 0,0-1 0 0 0,0 0 0 0 0,0 1 0 0 0,0 0 0 0 0,0-1 0 0 0,0 1 0 0 0,1 0 0 0 0,-1 0 0 0 0,0 0 0 0 0,0 0 0 0 0,1 0 1 0 0,-1 1-1 0 0,0-1 0 0 0,1 1 0 0 0,-1-1 0 0 0,1 1 0 0 0,0-1 0 0 0,-1 1 0 0 0,1 0 0 0 0,0-1 0 0 0,0 1 0 0 0,0 0 0 0 0,0 0 1 0 0,1 0-1 0 0,-1 0 0 0 0,0 0 0 0 0,1 0 0 0 0,-1 0 0 0 0,1 0 0 0 0,0 2 0 0 0,-2 11 14 0 0,0-1 0 0 0,1 1-1 0 0,2 23 1 0 0,0-16 44 0 0,-1-17-84 0 0,0 0 1 0 0,1 0-1 0 0,-1 0 1 0 0,1 0-1 0 0,0 0 1 0 0,0 0-1 0 0,1 0 0 0 0,0 0 1 0 0,-1-1-1 0 0,2 1 1 0 0,-1-1-1 0 0,0 1 1 0 0,1-1-1 0 0,0 0 1 0 0,0 0-1 0 0,0 0 1 0 0,4 3-1 0 0,0-1-11 0 0,0-1 0 0 0,-1 0 0 0 0,2 0-1 0 0,-1-1 1 0 0,1 0 0 0 0,-1 0 0 0 0,1-1 0 0 0,0 0-1 0 0,11 3 1 0 0,7-1 16 0 0,-1 0 0 0 0,1-2 0 0 0,0-1 0 0 0,0-1 1 0 0,44-4-1 0 0,-64 2-13 0 0,-1 0-1 0 0,1 0 1 0 0,-1 0 0 0 0,0-1 0 0 0,0 0 0 0 0,0 1 0 0 0,0-2 0 0 0,0 1 0 0 0,0-1 0 0 0,0 0 0 0 0,-1 0 0 0 0,0 0 0 0 0,1 0 0 0 0,-1-1 0 0 0,0 0 0 0 0,-1 0 0 0 0,1 0 0 0 0,-1 0 0 0 0,1 0 0 0 0,4-10 0 0 0,-5 8 5 0 0,0-1 0 0 0,0 0 0 0 0,-1 0 0 0 0,0 0 0 0 0,0 0 0 0 0,0 0 0 0 0,-1 0 1 0 0,0-1-1 0 0,-1 1 0 0 0,1 0 0 0 0,-1-1 0 0 0,-1 1 0 0 0,0 0 0 0 0,0-1 0 0 0,-3-10 0 0 0,2 13-5 0 0,0 1-1 0 0,0-1 1 0 0,-1 1-1 0 0,0-1 0 0 0,0 1 1 0 0,0 0-1 0 0,0 0 1 0 0,-1 1-1 0 0,1-1 1 0 0,-1 1-1 0 0,0-1 0 0 0,0 1 1 0 0,-1 0-1 0 0,1 1 1 0 0,0-1-1 0 0,-1 1 1 0 0,0 0-1 0 0,1 0 0 0 0,-1 0 1 0 0,0 1-1 0 0,0-1 1 0 0,0 1-1 0 0,-6 0 1 0 0,-15-4-25 0 0,0 2 0 0 0,-52 0 0 0 0,72 3 23 0 0,-4 0-19 0 0,-1 0 0 0 0,0 0 1 0 0,0 1-1 0 0,0 1 1 0 0,1 0-1 0 0,-12 3 1 0 0,20-4 23 0 0,-1 0 1 0 0,0 1 0 0 0,1-1 0 0 0,-1 1 0 0 0,1-1 0 0 0,-1 1 0 0 0,1 0-1 0 0,0 0 1 0 0,0 0 0 0 0,0 0 0 0 0,0 1 0 0 0,0-1 0 0 0,1 1-1 0 0,-1-1 1 0 0,1 1 0 0 0,-1-1 0 0 0,1 1 0 0 0,0 0 0 0 0,0 0-1 0 0,0-1 1 0 0,0 1 0 0 0,1 0 0 0 0,-1 0 0 0 0,0 5 0 0 0,0 2-2 0 0,0 1 1 0 0,0 0-1 0 0,1-1 1 0 0,0 1 0 0 0,1 0-1 0 0,2 11 1 0 0,-3-18-9 0 0,1 0-1 0 0,1-1 1 0 0,-1 1-1 0 0,1 0 1 0 0,-1 0-1 0 0,1-1 1 0 0,0 1 0 0 0,0-1-1 0 0,1 1 1 0 0,-1-1-1 0 0,1 0 1 0 0,-1 0 0 0 0,1 0-1 0 0,0 0 1 0 0,0-1-1 0 0,0 1 1 0 0,1-1-1 0 0,-1 0 1 0 0,4 2 0 0 0,12 3-144 0 0,0-1 0 0 0,0-1 0 0 0,0-1 0 0 0,0-1 0 0 0,1 0 0 0 0,-1-2 0 0 0,1 0 0 0 0,26-2 0 0 0,-28 1-44 0 0,-15 0 151 0 0,0 0-1 0 0,0 0 1 0 0,0 0 0 0 0,0-1-1 0 0,0 1 1 0 0,0-1-1 0 0,-1 1 1 0 0,1-1 0 0 0,0 0-1 0 0,0 0 1 0 0,-1-1-1 0 0,1 1 1 0 0,-1 0 0 0 0,1-1-1 0 0,-1 0 1 0 0,1 1-1 0 0,-1-1 1 0 0,0 0 0 0 0,0 0-1 0 0,0 0 1 0 0,0 0-1 0 0,0-1 1 0 0,0 1 0 0 0,2-5-1 0 0,-1 0-9 0 0,-1 0 1 0 0,0 1-1 0 0,0-1 0 0 0,0 0 1 0 0,-1-1-1 0 0,0 1 0 0 0,0 0 1 0 0,-1-13-1 0 0,0 17 55 0 0,-1 1-1 0 0,0 0 1 0 0,1 0 0 0 0,-1-1 0 0 0,0 1 0 0 0,0 0-1 0 0,0 0 1 0 0,-1 0 0 0 0,1 0 0 0 0,0 0 0 0 0,-1 0-1 0 0,1 1 1 0 0,-1-1 0 0 0,0 0 0 0 0,1 1-1 0 0,-1-1 1 0 0,0 1 0 0 0,0 0 0 0 0,0-1 0 0 0,0 1-1 0 0,0 0 1 0 0,-1 0 0 0 0,1 0 0 0 0,0 1 0 0 0,0-1-1 0 0,-1 0 1 0 0,1 1 0 0 0,-4-1 0 0 0,-9-2 97 0 0,-1 0 0 0 0,-29 0 0 0 0,16 1 106 0 0,13 0-173 0 0,0 1 0 0 0,0 0 1 0 0,-1 2-1 0 0,1 0 0 0 0,0 0 0 0 0,-30 8 0 0 0,43-7-20 0 0,-1 0-1 0 0,1 1 1 0 0,0-1 0 0 0,0 0-1 0 0,1 1 1 0 0,-1 0 0 0 0,0 0-1 0 0,1 0 1 0 0,0 0 0 0 0,0 0-1 0 0,0 0 1 0 0,0 1 0 0 0,0-1 0 0 0,0 1-1 0 0,1-1 1 0 0,0 1 0 0 0,0-1-1 0 0,0 1 1 0 0,0 0 0 0 0,0 0-1 0 0,1-1 1 0 0,0 1 0 0 0,0 0-1 0 0,0 0 1 0 0,0 0 0 0 0,0 0-1 0 0,1-1 1 0 0,0 1 0 0 0,0 0-1 0 0,1 4 1 0 0,-1-6-20 0 0,0 0 0 0 0,0 0 0 0 0,1 0 0 0 0,-1 0 0 0 0,0 0 0 0 0,1-1 0 0 0,-1 1 0 0 0,1 0 0 0 0,0-1 0 0 0,-1 1 0 0 0,1-1 0 0 0,0 0 0 0 0,0 1 0 0 0,0-1 0 0 0,0 0 0 0 0,0 0 0 0 0,0 0 0 0 0,0-1 0 0 0,0 1 0 0 0,1 0 0 0 0,-1-1 0 0 0,0 0 0 0 0,3 1 0 0 0,61 3-650 0 0,-61-4 557 0 0,14 1-86 0 0,-12-1 63 0 0,1 0-1 0 0,0 0 0 0 0,-1 0 0 0 0,1-1 0 0 0,0 0 0 0 0,10-3 0 0 0,-16 3 96 0 0,0 0 0 0 0,0 0-1 0 0,0 0 1 0 0,0 0 0 0 0,0 0 0 0 0,-1 0-1 0 0,1-1 1 0 0,0 1 0 0 0,-1-1 0 0 0,1 1-1 0 0,-1-1 1 0 0,0 0 0 0 0,1 1 0 0 0,-1-1-1 0 0,0 0 1 0 0,0 0 0 0 0,0 0-1 0 0,0 0 1 0 0,-1 0 0 0 0,1 0 0 0 0,0 0-1 0 0,-1 0 1 0 0,0 0 0 0 0,1 0 0 0 0,-1-1-1 0 0,0 1 1 0 0,0 0 0 0 0,0-4 0 0 0,0-1 18 0 0,0 1 20 0 0,0 0-1 0 0,0-1 1 0 0,-1 1-1 0 0,1 0 0 0 0,-4-12 1 0 0,3 16-7 0 0,0 0 1 0 0,0-1-1 0 0,-1 1 1 0 0,1 0-1 0 0,-1 0 0 0 0,1 0 1 0 0,-1 0-1 0 0,1 0 1 0 0,-1 0-1 0 0,0 1 1 0 0,0-1-1 0 0,0 0 1 0 0,0 1-1 0 0,0-1 1 0 0,-1 1-1 0 0,1 0 0 0 0,0 0 1 0 0,-4-1-1 0 0,-15-4 174 0 0,0 1-1 0 0,0 2 0 0 0,0 0 1 0 0,-1 1-1 0 0,1 1 1 0 0,-25 2-1 0 0,22-1-10 0 0,23 3-157 0 0,1-1 0 0 0,-1 0-1 0 0,0 1 1 0 0,1-1 0 0 0,0 1 0 0 0,-1-1 0 0 0,1 1 0 0 0,0-1 0 0 0,1 1-1 0 0,-1-1 1 0 0,0 1 0 0 0,1 2 0 0 0,0-3-30 0 0,0 0 0 0 0,0-1 0 0 0,0 1 0 0 0,0-1 0 0 0,0 0 0 0 0,0 1 0 0 0,0-1 1 0 0,0 0-1 0 0,0 0 0 0 0,0 1 0 0 0,1-1 0 0 0,-1 0 0 0 0,1 0 0 0 0,-1-1 0 0 0,1 1 0 0 0,-1 0 0 0 0,1 0 0 0 0,-1-1 0 0 0,1 1 0 0 0,0-1 1 0 0,2 1-1 0 0,40 5-1957 0 0,-36-6 972 0 0,14 1-5806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175 219 384 0 0,'0'0'4720'0'0,"8"-26"1752"0"0,-11 27-6418 0 0,0 1 0 0 0,0-1 0 0 0,0 0-1 0 0,0 1 1 0 0,1 0 0 0 0,-1 0 0 0 0,1 0 0 0 0,-1 0 0 0 0,1 0 0 0 0,0 0 0 0 0,-1 1-1 0 0,1-1 1 0 0,0 1 0 0 0,1 0 0 0 0,-1-1 0 0 0,0 1 0 0 0,-1 4 0 0 0,-11 13 230 0 0,1-5-93 0 0,2 0 0 0 0,0 0 0 0 0,0 1 0 0 0,1 0 0 0 0,1 1 0 0 0,-10 28-1 0 0,15-26-455 0 0,6-42-91 0 0,-1 2 304 0 0,1-1-1 0 0,0 1 1 0 0,2 0-1 0 0,10-35 1 0 0,-8 32-129 0 0,0 2 18 0 0,8-39 169 0 0,-14 59-25 0 0,0 20-771 0 0,0 244 1649 0 0,0-261-880 0 0,-1-5-48 0 0,1 0 86 0 0,0-1-1 0 0,0 1 1 0 0,0-1 0 0 0,1 1-1 0 0,-1 0 1 0 0,1-1 0 0 0,0 1-1 0 0,1 0 1 0 0,-1 0-1 0 0,1-1 1 0 0,2-4 0 0 0,61-118-1223 0 0,-63 110 1280 0 0,-3 17-63 0 0,1-1 277 0 0,2-35 382 0 0,24-6-662 0 0,-24 40-7 0 0,0 0 0 0 0,1 1 0 0 0,0-1 0 0 0,-1 1 0 0 0,1 0 1 0 0,0 0-1 0 0,0 0 0 0 0,-1 0 0 0 0,1 0 0 0 0,0 1 0 0 0,0-1 0 0 0,0 1 0 0 0,0 0 0 0 0,0 0 1 0 0,0 0-1 0 0,0 0 0 0 0,0 1 0 0 0,0-1 0 0 0,4 2 0 0 0,2-1 44 0 0,-1 0 1 0 0,0 1-1 0 0,1 1 0 0 0,-1-1 0 0 0,0 2 1 0 0,9 3-1 0 0,37 27 89 0 0,-20-11 4 0 0,51 23 1 0 0,-84-45 594 0 0,-1-70-663 0 0,0 68-65 0 0,0 4-427 0 0,0 14 465 0 0,0 0 0 0 0,1 1 0 0 0,1-1-1 0 0,0 0 1 0 0,1 0 0 0 0,1 0-1 0 0,1 0 1 0 0,0-1 0 0 0,2 0-1 0 0,-1 0 1 0 0,16 24 0 0 0,-3-1-15 0 0,-16-32-20 0 0,1 0 1 0 0,-1 0-1 0 0,1 0 1 0 0,1 0 0 0 0,-1-1-1 0 0,10 11 1 0 0,-61-98 247 0 0,11 20-296 0 0,-41-63-134 0 0,76 123 176 0 0,0-1-1 0 0,0 1 0 0 0,0-1 0 0 0,0 1 0 0 0,0-1 0 0 0,0 0 0 0 0,0 1 1 0 0,1-1-1 0 0,-1 0 0 0 0,1 1 0 0 0,-1-1 0 0 0,1 0 0 0 0,-1-3 0 0 0,1 3-17 0 0,3 9-186 0 0,19 22 185 0 0,-2 2 0 0 0,24 45 0 0 0,-33-53 46 0 0,-7-17-18 0 0,0 1 0 0 0,-1-1 0 0 0,0 1 0 0 0,-1 0 0 0 0,1 0 0 0 0,-1 0 0 0 0,-1 0 0 0 0,1 0 0 0 0,0 15 0 0 0,-2-21 304 0 0,0-5-286 0 0,-2-9-50 0 0,0 0-1 0 0,-1 0 1 0 0,0 0 0 0 0,-1 0-1 0 0,-10-20 1 0 0,2 0-33 0 0,3 10 49 0 0,0 1-1 0 0,-1 0 0 0 0,-1 1 0 0 0,-15-22 0 0 0,24 41-18 0 0,14 18-189 0 0,-5-12 212 0 0,-6-4 2 0 0,-1 0 0 0 0,1 0 0 0 0,-1 0 0 0 0,1 0 0 0 0,-1 1 0 0 0,1-1 0 0 0,-1 0 0 0 0,1 1 0 0 0,-1-1 0 0 0,1 0 0 0 0,-1 1 0 0 0,1-1 0 0 0,-1 0 0 0 0,0 1 1 0 0,1-1-1 0 0,-1 1 0 0 0,0-1 0 0 0,1 1 0 0 0,-1-1 0 0 0,0 1 0 0 0,0-1 0 0 0,1 1 0 0 0,-1-1 0 0 0,0 1 0 0 0,0-1 0 0 0,0 1 0 0 0,0-1 0 0 0,1 1 0 0 0,-1-1 0 0 0,0 1 0 0 0,0 0 0 0 0,0-1 0 0 0,-1 2 0 0 0,1-2 375 0 0,-2 0-400 0 0,0-1 0 0 0,0 1 0 0 0,0-1 0 0 0,0 1 0 0 0,0-1-1 0 0,0 0 1 0 0,1 0 0 0 0,-1 0 0 0 0,0 0 0 0 0,0 0-1 0 0,1-1 1 0 0,-1 1 0 0 0,0 0 0 0 0,1-1 0 0 0,-1 1-1 0 0,1-1 1 0 0,0 0 0 0 0,0 1 0 0 0,-1-1 0 0 0,1 0-1 0 0,0 0 1 0 0,1 0 0 0 0,-1 0 0 0 0,0 0 0 0 0,-1-3-1 0 0,-16-24-60 0 0,-1 11 97 0 0,13 12-13 0 0,1 0 1 0 0,-1 1 0 0 0,0 0 0 0 0,0 0 0 0 0,-1 1 0 0 0,1 0-1 0 0,-1 0 1 0 0,-10-4 0 0 0,5 2 4 0 0,0 0 0 0 0,0 0 0 0 0,1-1 0 0 0,-14-10 0 0 0,-30-18-10 0 0,44 31-78 0 0,1 1 0 0 0,0 0 0 0 0,-1 0 0 0 0,1 1 0 0 0,-1 0 1 0 0,0 1-1 0 0,0 0 0 0 0,1 0 0 0 0,-1 2 0 0 0,0-1 1 0 0,-18 4-1 0 0,28-3 89 0 0,0-1 1 0 0,1 1 0 0 0,-1 0 0 0 0,0-1 0 0 0,0 1-1 0 0,0 0 1 0 0,0 0 0 0 0,1-1 0 0 0,-1 1-1 0 0,0 0 1 0 0,1 0 0 0 0,-1 0 0 0 0,1 0-1 0 0,-1 0 1 0 0,1 0 0 0 0,-1 0 0 0 0,1 0 0 0 0,0 0-1 0 0,-1 1 1 0 0,1-1 0 0 0,0 2 0 0 0,-5 33 78 0 0,2-16-61 0 0,-5 13 130 0 0,-2 0-1 0 0,-17 37 0 0 0,26-60 14 0 0,0 0-837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2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4722 0 0,'0'0'9103'0'0,"0"-5"-8319"0"0,-1-9 120 0 0,7 36-359 0 0,1-9-301 0 0,-1 0 0 0 0,2-1 0 0 0,0 0 0 0 0,0 0 0 0 0,17 18 0 0 0,61 55 649 0 0,-34-36-665 0 0,221 183 644 0 0,-28-27-869 0 0,-245-204-3 0 0,18 16-544 0 0,32 38 1 0 0,-47-50 9 0 0,1 0 0 0 0,0 0 1 0 0,-1 1-1 0 0,0-1 0 0 0,-1 1 0 0 0,1 0 0 0 0,-1 0 0 0 0,0 0 0 0 0,0 0 0 0 0,-1 0 0 0 0,0 1 0 0 0,1 10 1 0 0,-2 10-5612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20 5907 0 0,'0'0'5714'0'0,"-3"-5"-5060"0"0,-9-10-484 0 0,11 21 153 0 0,3-1-242 0 0,1 0-1 0 0,-1 0 1 0 0,1 0 0 0 0,0-1 0 0 0,0 1 0 0 0,0-1-1 0 0,5 5 1 0 0,64 58 563 0 0,-49-47-539 0 0,-1 0 0 0 0,-1 2 0 0 0,0 0 0 0 0,30 44 0 0 0,-50-63-97 0 0,1-1 0 0 0,-1 0 1 0 0,0 1-1 0 0,1-1 1 0 0,-1 1-1 0 0,0 0 0 0 0,0-1 1 0 0,-1 1-1 0 0,1 0 0 0 0,-1-1 1 0 0,1 1-1 0 0,-1 0 1 0 0,0 5-1 0 0,0-6 6 0 0,-1-1 0 0 0,1 1 0 0 0,-1-1-1 0 0,1 0 1 0 0,-1 1 0 0 0,0-1 0 0 0,1 0 0 0 0,-1 1 0 0 0,0-1-1 0 0,0 0 1 0 0,0 0 0 0 0,0 0 0 0 0,0 0 0 0 0,0 0 0 0 0,0 0 0 0 0,0 0-1 0 0,-1 0 1 0 0,1 0 0 0 0,-2 0 0 0 0,-5 3 43 0 0,-1-1 1 0 0,0-1 0 0 0,0 1-1 0 0,0-2 1 0 0,-1 1-1 0 0,-13 0 1 0 0,12-1-74 0 0,-66 4 186 0 0,-137-7-1 0 0,194-1-154 0 0,-1 0 1 0 0,1-2-1 0 0,0-1 0 0 0,1 0 0 0 0,-1-1 1 0 0,-21-12-1 0 0,36 16-26 0 0,3 3 14 0 0,1 0 0 0 0,0-1 0 0 0,-1 1 0 0 0,1 0 0 0 0,0-1 0 0 0,0 1 0 0 0,-1-1 1 0 0,1 0-1 0 0,0 1 0 0 0,0-1 0 0 0,0 0 0 0 0,0 0 0 0 0,0 0 0 0 0,0 0 0 0 0,0 0 0 0 0,0 0 0 0 0,0 0 0 0 0,0 0 0 0 0,0 0 0 0 0,1 0 0 0 0,-1 0 0 0 0,0-1 1 0 0,1 1-1 0 0,-1 0 0 0 0,1 0 0 0 0,0-1 0 0 0,-1 1 0 0 0,1 0 0 0 0,0-1 0 0 0,0 1 0 0 0,0-1 0 0 0,0 1 0 0 0,0-2 0 0 0,1 2-17 0 0,0 0 0 0 0,0 0 0 0 0,0 0 0 0 0,0 0-1 0 0,0 0 1 0 0,0 0 0 0 0,1 0 0 0 0,-1 1 0 0 0,0-1-1 0 0,1 0 1 0 0,-1 1 0 0 0,0-1 0 0 0,1 1 0 0 0,-1 0-1 0 0,1-1 1 0 0,-1 1 0 0 0,1 0 0 0 0,2 0 0 0 0,1-1 0 0 0,232-65-151 0 0,-236 66 69 0 0,0-1 0 0 0,0 1 0 0 0,1 0 0 0 0,-1-1-1 0 0,0 1 1 0 0,0-1 0 0 0,0 1 0 0 0,0-1 0 0 0,0 0 0 0 0,0 1 0 0 0,0-1 0 0 0,0 0-1 0 0,-1 0 1 0 0,1 0 0 0 0,0 1 0 0 0,0-1 0 0 0,-1 0 0 0 0,1 0 0 0 0,0 0-1 0 0,-1 0 1 0 0,1 0 0 0 0,-1-1 0 0 0,1 1 0 0 0,-1 0 0 0 0,0 0 0 0 0,1 0 0 0 0,-1 0-1 0 0,0 0 1 0 0,0-1 0 0 0,0 1 0 0 0,0 0 0 0 0,0 0 0 0 0,0 0 0 0 0,0 0-1 0 0,0-1 1 0 0,-1-1 0 0 0,1 3 57 0 0,0-13-3064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9:3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98 4418 0 0,'0'0'4399'0'0,"3"-12"-3774"0"0,0-1-444 0 0,-1 7-45 0 0,0-1 0 0 0,1 0 0 0 0,-3 2 0 0 0,1-3 0 0 0,-1 3 0 0 0,0-10 1 0 0,10-4 5803 0 0,-15 33-5571 0 0,-6 11-361 0 0,-1 0-1 0 0,-1-1 1 0 0,-20 26-1 0 0,-19 33 0 0 0,-165 374 193 0 0,178-355-45 0 0,4 4 0 0 0,-35 171 0 0 0,64-239-111 0 0,-1-1 0 0 0,3 1 0 0 0,2 0 0 0 0,2-1 0 0 0,6 71 0 0 0,-3-100-114 0 0,-1 0-1 0 0,1 0 1 0 0,-1 1 0 0 0,1-1 0 0 0,1 0-1 0 0,0 0 1 0 0,0-1 0 0 0,-1 0 0 0 0,4-1-1 0 0,-3 2 1 0 0,3-2 0 0 0,-3 2 0 0 0,3-3-1 0 0,-1 1 1 0 0,0-2 0 0 0,0 3 0 0 0,2-3-1 0 0,0 3 1 0 0,-2-4 0 0 0,2 2 0 0 0,0-2-1 0 0,0 0 1 0 0,9 3 0 0 0,7 2-464 0 0,-3-3-1 0 0,3-1 1 0 0,1-1 0 0 0,-2 2 0 0 0,1-5-1 0 0,1 2 1 0 0,24-4 0 0 0,-34 2-245 0 0,-1-1 1 0 0,2-3 0 0 0,22-3-1 0 0,-24 0-475 0 0,0 1 1 0 0,-2 1-1 0 0,16-13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3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6851 0 0,'0'0'4485'0'0,"-3"4"-3898"0"0,-20 31-157 0 0,2 1 1 0 0,1 0 0 0 0,2 2-1 0 0,-13 40 1 0 0,25-54-273 0 0,1 0 0 0 0,0 0 0 0 0,2 0 0 0 0,1 0 0 0 0,1 1 0 0 0,3 31 0 0 0,-1-6 3 0 0,-2-45-156 0 0,1 0 0 0 0,1 0 1 0 0,-1 1-1 0 0,1-1 0 0 0,0 0 0 0 0,0 0 0 0 0,0 0 0 0 0,1 0 1 0 0,0 0-1 0 0,0 0 0 0 0,0-1 0 0 0,0 1 0 0 0,1 0 0 0 0,4 5 1 0 0,-2-5-6 0 0,0 0 0 0 0,1 0 0 0 0,-1-1 0 0 0,1 0 0 0 0,0 0 0 0 0,0 0-1 0 0,1-1 1 0 0,-1 0 0 0 0,0 0 0 0 0,12 3 0 0 0,9 2 28 0 0,1-2 0 0 0,0 0 0 0 0,1-2 0 0 0,34 2 0 0 0,123-6-512 0 0,-88-2-2328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3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40 146 6355 0 0,'0'0'3209'0'0,"-7"-2"-2950"0"0,-19-10-163 0 0,26 12-73 0 0,0 0-1 0 0,0 0 1 0 0,-1 0 0 0 0,1 0-1 0 0,0 0 1 0 0,0 0-1 0 0,-1 0 1 0 0,1 0 0 0 0,0 0-1 0 0,0 0 1 0 0,-1 1-1 0 0,1-1 1 0 0,0 0 0 0 0,0 0-1 0 0,-1 0 1 0 0,1 0-1 0 0,0 0 1 0 0,0 1-1 0 0,0-1 1 0 0,-1 0 0 0 0,1 0-1 0 0,0 1 1 0 0,0-1-1 0 0,0 0 1 0 0,0 0 0 0 0,-1 0-1 0 0,1 1 1 0 0,0-1-1 0 0,0 0 1 0 0,0 1 0 0 0,0-1-1 0 0,0 0 1 0 0,0 0-1 0 0,0 1 1 0 0,0-1 0 0 0,0 0-1 0 0,0 0 1 0 0,0 1-1 0 0,0-1 1 0 0,0 0 0 0 0,0 1-1 0 0,0-1 1 0 0,0 15 12 0 0,0-14 47 0 0,1 3-49 0 0,0 0-1 0 0,0 0 1 0 0,0-1 0 0 0,1 1 0 0 0,-1 0 0 0 0,1-1-1 0 0,0 1 1 0 0,0-1 0 0 0,0 1 0 0 0,0-1 0 0 0,1 0-1 0 0,0 0 1 0 0,-1 0 0 0 0,1 0 0 0 0,0-1 0 0 0,0 1 0 0 0,1-1-1 0 0,-1 1 1 0 0,0-1 0 0 0,1 0 0 0 0,-1-1 0 0 0,1 1-1 0 0,4 1 1 0 0,6 3 60 0 0,1 0 1 0 0,0-1-1 0 0,0 0 0 0 0,28 3 1 0 0,-16-5 23 0 0,53-2 1 0 0,-31-2-65 0 0,-43 1-37 0 0,0 0 0 0 0,0 0 0 0 0,0-1 0 0 0,-1 0 1 0 0,1 0-1 0 0,0 0 0 0 0,0-1 0 0 0,-1 1 0 0 0,1-1 0 0 0,-1-1 0 0 0,0 1 1 0 0,1-1-1 0 0,-1 0 0 0 0,0 0 0 0 0,0 0 0 0 0,-1-1 0 0 0,1 0 1 0 0,-1 0-1 0 0,0 0 0 0 0,0 0 0 0 0,0-1 0 0 0,0 1 0 0 0,-1-1 0 0 0,0 0 1 0 0,0 0-1 0 0,0-1 0 0 0,-1 1 0 0 0,0 0 0 0 0,0-1 0 0 0,0 0 1 0 0,0 1-1 0 0,-1-1 0 0 0,0 0 0 0 0,0 0 0 0 0,0-7 0 0 0,-1 10-10 0 0,0-1 0 0 0,1 1 0 0 0,-1-1 0 0 0,-1 0-1 0 0,1 1 1 0 0,0-1 0 0 0,-1 1 0 0 0,0-1 0 0 0,1 1 0 0 0,-1-1-1 0 0,-1 1 1 0 0,1-1 0 0 0,-1 1 0 0 0,1 0 0 0 0,-1 0-1 0 0,0 0 1 0 0,0 0 0 0 0,0 0 0 0 0,0 0 0 0 0,-1 0 0 0 0,1 1-1 0 0,-1-1 1 0 0,0 1 0 0 0,1 0 0 0 0,-1 0 0 0 0,0 0 0 0 0,-1 0-1 0 0,1 0 1 0 0,0 1 0 0 0,0-1 0 0 0,-1 1 0 0 0,-3-1-1 0 0,-15-5-28 0 0,-1 1-1 0 0,1 0 0 0 0,-1 2 1 0 0,-30-1-1 0 0,-93 1-162 0 0,143 4 181 0 0,1-1 3 0 0,0 1 0 0 0,0 0 0 0 0,0 0 0 0 0,0 0 0 0 0,0 0 0 0 0,0 0 0 0 0,0 1 0 0 0,-1-1 0 0 0,1 0 0 0 0,0 1 0 0 0,0 0 0 0 0,0-1 0 0 0,0 1 0 0 0,1 0 0 0 0,-1 0 0 0 0,0 0 0 0 0,0 1 0 0 0,0-1 0 0 0,1 0 0 0 0,-1 0 0 0 0,1 1 0 0 0,-1-1 0 0 0,-1 3 0 0 0,2 0-5 0 0,0 0-1 0 0,-1 0 0 0 0,1 0 1 0 0,1 0-1 0 0,-1 0 0 0 0,1 0 1 0 0,-1 0-1 0 0,1 0 0 0 0,1 6 1 0 0,-1 0-37 0 0,0-8 10 0 0,0 1-1 0 0,1-1 1 0 0,-1 1 0 0 0,1-1-1 0 0,-1 1 1 0 0,1-1 0 0 0,0 1-1 0 0,0-1 1 0 0,0 0 0 0 0,0 1-1 0 0,0-1 1 0 0,1 0 0 0 0,-1 0 0 0 0,1 0-1 0 0,-1 0 1 0 0,1 0 0 0 0,3 3-1 0 0,0-1-56 0 0,1 0 0 0 0,-1 0-1 0 0,1-1 1 0 0,-1 0 0 0 0,1 0 0 0 0,12 4-1 0 0,-1-2-351 0 0,0 0 1 0 0,1-2-1 0 0,0 0 0 0 0,22 1 0 0 0,49-4-4036 0 0,-50 0 335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 4690 0 0,'0'0'5635'0'0,"-3"-2"-5371"0"0,3 1-265 0 0,0 1-1 0 0,-1 0 1 0 0,1 0-1 0 0,0-1 1 0 0,0 1 0 0 0,-1 0-1 0 0,1 0 1 0 0,0-1 0 0 0,-1 1-1 0 0,1 0 1 0 0,0 0 0 0 0,-1 0-1 0 0,1 0 1 0 0,0 0 0 0 0,-1-1-1 0 0,1 1 1 0 0,-1 0 0 0 0,1 0-1 0 0,0 0 1 0 0,-1 0 0 0 0,1 0-1 0 0,0 0 1 0 0,-1 0 0 0 0,1 0-1 0 0,-1 0 1 0 0,1 1 0 0 0,0-1-1 0 0,-1 0 1 0 0,1 0 0 0 0,0 0-1 0 0,-1 0 1 0 0,1 0 0 0 0,0 1-1 0 0,-1-1 1 0 0,1 0 0 0 0,0 0-1 0 0,-1 1 1 0 0,1-1-1 0 0,0 0 1 0 0,-1 1 0 0 0,-2 21 37 0 0,11 43 88 0 0,-5-51-125 0 0,8 83 165 0 0,-3 170 0 0 0,-8-243-169 0 0,0-7-7 0 0,-1 0 1 0 0,-1 1-1 0 0,0-1 1 0 0,-1 0-1 0 0,-1 0 1 0 0,-1 0-1 0 0,0 0 1 0 0,-15 30-1 0 0,15-38 24 0 0,-1 1-1 0 0,0-1 0 0 0,0-1 0 0 0,0 1 0 0 0,-1-1 0 0 0,0 0 0 0 0,-1-1 0 0 0,0 1 1 0 0,0-2-1 0 0,0 1 0 0 0,-1-1 0 0 0,0 0 0 0 0,0-1 0 0 0,-1 0 0 0 0,-17 6 0 0 0,20-8 32 0 0,-1-1 0 0 0,0 0-1 0 0,-1-1 1 0 0,1 0 0 0 0,0 0 0 0 0,-11-1-1 0 0,17 0-43 0 0,1 0-1 0 0,0 0 1 0 0,0 0 0 0 0,-1 0-1 0 0,1 0 1 0 0,0-1 0 0 0,0 1-1 0 0,-1-1 1 0 0,1 1 0 0 0,0-1-1 0 0,0 1 1 0 0,0-1 0 0 0,0 0-1 0 0,0 1 1 0 0,0-1-1 0 0,0 0 1 0 0,0 0 0 0 0,0 0-1 0 0,0 0 1 0 0,0 0 0 0 0,0 0-1 0 0,0 0 1 0 0,1 0 0 0 0,-1 0-1 0 0,1 0 1 0 0,-1-1 0 0 0,0 1-1 0 0,1 0 1 0 0,0 0-1 0 0,-1 0 1 0 0,1-3 0 0 0,-3-46-239 0 0,4 36 163 0 0,-2-21-79 0 0,1-2-62 0 0,6-60 0 0 0,-5 85 179 0 0,2 0 0 0 0,-1 1 0 0 0,2-1 0 0 0,-1 1 0 0 0,1 0 0 0 0,1 0 0 0 0,0 0 0 0 0,1 1 0 0 0,9-14 0 0 0,4 0 49 0 0,2 0 0 0 0,0 1 0 0 0,2 2 0 0 0,0 0 0 0 0,1 1 1 0 0,2 1-1 0 0,46-25 0 0 0,9 2 303 0 0,118-43 0 0 0,-133 59-2148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3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 1297 0 0,'0'0'4052'0'0,"-9"0"-3404"0"0,-50-8-1088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3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 64 0 0,'0'0'8164'0'0,"-10"5"-7465"0"0,4-2-601 0 0,1-1-12 0 0,0 0 1 0 0,1 1-1 0 0,-1-1 0 0 0,1 1 0 0 0,0 0 1 0 0,0 0-1 0 0,0 0 0 0 0,0 1 1 0 0,0 0-1 0 0,1-1 0 0 0,-1 1 0 0 0,1 1 1 0 0,0-1-1 0 0,-3 6 0 0 0,1 7 107 0 0,0 0-1 0 0,1 1 0 0 0,0 0 1 0 0,2 0-1 0 0,0 0 1 0 0,1 0-1 0 0,1 0 0 0 0,0 0 1 0 0,6 30-1 0 0,-6-43-164 0 0,1 0 0 0 0,0-1 1 0 0,0 1-1 0 0,1-1 0 0 0,-1 1 0 0 0,1-1 1 0 0,0 0-1 0 0,0 0 0 0 0,0 0 0 0 0,1 0 1 0 0,0 0-1 0 0,-1 0 0 0 0,1-1 1 0 0,1 1-1 0 0,5 4 0 0 0,-3-3-20 0 0,0-1 0 0 0,1 0 0 0 0,0 0 0 0 0,0 0 0 0 0,0-1 0 0 0,0 0 0 0 0,0-1-1 0 0,13 4 1 0 0,7-2 21 0 0,1-1 0 0 0,-1 0 0 0 0,56-4 1 0 0,-75 0 13 0 0,0 1-27 0 0,0-1 0 0 0,1 0-1 0 0,-1-1 1 0 0,0 0 0 0 0,-1 0 0 0 0,1 0 0 0 0,0-1 0 0 0,0-1 0 0 0,-1 1-1 0 0,0-1 1 0 0,0 0 0 0 0,0-1 0 0 0,0 0 0 0 0,-1 0 0 0 0,0 0-1 0 0,0-1 1 0 0,0 0 0 0 0,-1 0 0 0 0,1 0 0 0 0,3-8 0 0 0,-3 6-1 0 0,-2-1 0 0 0,1 1 0 0 0,-1-1 0 0 0,0 0 0 0 0,-1-1 0 0 0,0 1 0 0 0,0-1 1 0 0,-1 1-1 0 0,-1-1 0 0 0,1 0 0 0 0,-2 0 0 0 0,1 1 0 0 0,-1-1 0 0 0,-1 0 0 0 0,0 0 0 0 0,-2-12 1 0 0,1 16-24 0 0,-1 0 1 0 0,0-1-1 0 0,0 1 1 0 0,0 0 0 0 0,0 1-1 0 0,-1-1 1 0 0,0 1-1 0 0,0 0 1 0 0,-1-1 0 0 0,1 2-1 0 0,-1-1 1 0 0,0 1-1 0 0,-1-1 1 0 0,1 1 0 0 0,-1 1-1 0 0,0-1 1 0 0,1 1-1 0 0,-1 0 1 0 0,-1 0 0 0 0,-9-2-1 0 0,-4-2-33 0 0,0 1 0 0 0,0 1-1 0 0,-1 1 1 0 0,0 0 0 0 0,-29 0 0 0 0,35 4-33 0 0,1-2 14 0 0,0 2 1 0 0,-1 0 0 0 0,1 1-1 0 0,0 0 1 0 0,-27 6 0 0 0,37-6 32 0 0,1 1 1 0 0,-1 0-1 0 0,0 0 1 0 0,1 0-1 0 0,-1 0 1 0 0,1 0 0 0 0,-1 1-1 0 0,1-1 1 0 0,0 1-1 0 0,0 0 1 0 0,0 0-1 0 0,1 0 1 0 0,-1 0-1 0 0,1 1 1 0 0,-1-1 0 0 0,1 1-1 0 0,0-1 1 0 0,0 1-1 0 0,1 0 1 0 0,-1 0-1 0 0,1 0 1 0 0,0 0-1 0 0,0 0 1 0 0,0 6 0 0 0,-1-3-84 0 0,0 1 0 0 0,1-1 1 0 0,0 1-1 0 0,1 0 0 0 0,0-1 1 0 0,0 1-1 0 0,0-1 0 0 0,1 1 1 0 0,0 0-1 0 0,1-1 0 0 0,0 0 1 0 0,0 1-1 0 0,0-1 1 0 0,1 0-1 0 0,0 0 0 0 0,1 0 1 0 0,-1-1-1 0 0,1 1 0 0 0,0-1 1 0 0,8 9-1 0 0,34 26-1653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3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5010 0 0,'0'0'5173'0'0,"-7"3"-4642"0"0,5-1-477 0 0,0-1 0 0 0,0 0 1 0 0,0 1-1 0 0,0-1 0 0 0,0 1 0 0 0,0 0 0 0 0,1 0 0 0 0,-1 0 0 0 0,1 0 1 0 0,-1 0-1 0 0,1 0 0 0 0,0 0 0 0 0,-1 0 0 0 0,1 1 0 0 0,0-1 0 0 0,1 0 0 0 0,-1 1 1 0 0,0 2-1 0 0,-3 55 942 0 0,4-44-868 0 0,0-3-75 0 0,3 10 91 0 0,-2-22-148 0 0,0 0 1 0 0,1 0-1 0 0,-1-1 0 0 0,1 1 1 0 0,-1 0-1 0 0,1-1 0 0 0,-1 1 1 0 0,1-1-1 0 0,-1 1 0 0 0,1-1 1 0 0,0 0-1 0 0,-1 1 0 0 0,1-1 1 0 0,-1 0-1 0 0,1 0 0 0 0,0 0 1 0 0,1-1-1 0 0,32 2 14 0 0,-21 0-2 0 0,1 0 0 0 0,-1-1-1 0 0,1-1 1 0 0,-1-1 0 0 0,0 0-1 0 0,17-4 1 0 0,-28 5-9 0 0,1 0-1 0 0,-1 0 1 0 0,1 0 0 0 0,-1 0-1 0 0,1 1 1 0 0,-1-1 0 0 0,1 1-1 0 0,0 0 1 0 0,-1 0 0 0 0,1 0-1 0 0,4 2 1 0 0,-6-2 16 0 0,0 1 0 0 0,0 0 0 0 0,-1-1 0 0 0,1 1 0 0 0,0 0 0 0 0,-1 0 1 0 0,1 0-1 0 0,-1 0 0 0 0,1 1 0 0 0,-1-1 0 0 0,0 0 0 0 0,1 1 0 0 0,-1-1 0 0 0,0 1 0 0 0,0-1 0 0 0,0 1 0 0 0,0-1 0 0 0,0 1 0 0 0,0 0 1 0 0,-1-1-1 0 0,1 1 0 0 0,0 2 0 0 0,2 3 12 0 0,-1 0 0 0 0,1 0-1 0 0,1-1 1 0 0,-1 1 0 0 0,1-1 0 0 0,0 0 0 0 0,1 0 0 0 0,-1 0 0 0 0,1-1-1 0 0,0 0 1 0 0,1 1 0 0 0,-1-2 0 0 0,1 1 0 0 0,0-1 0 0 0,0 0 0 0 0,0 0 0 0 0,1 0-1 0 0,-1-1 1 0 0,1 0 0 0 0,0-1 0 0 0,0 1 0 0 0,0-1 0 0 0,0-1 0 0 0,1 1 0 0 0,-1-1-1 0 0,0 0 1 0 0,11-1 0 0 0,35-2 16 0 0,76-13 0 0 0,-123 15-32 0 0,0 0 1 0 0,1 0-1 0 0,-1 1 1 0 0,0-1-1 0 0,0 1 1 0 0,0 1 0 0 0,0-1-1 0 0,0 1 1 0 0,0 0-1 0 0,0 0 1 0 0,0 1 0 0 0,-1 0-1 0 0,1 0 1 0 0,-1 0-1 0 0,0 0 1 0 0,0 1 0 0 0,0 0-1 0 0,7 8 1 0 0,40 24 120 0 0,-36-29-90 0 0,1 0-1 0 0,0-1 1 0 0,1 0 0 0 0,-1-2 0 0 0,1 0 0 0 0,18 1 0 0 0,103 1-3797 0 0,-133-6 3364 0 0,-2 0-3152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2:3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12694 0 0,'0'0'2609'0'0,"20"9"-3617"0"0,-1 8-1089 0 0,0-4-3570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1409 0 0,'0'0'144'0'0,"38"0"-96"0"0,-28 0 160 0 0,0 0-16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45 384 0 0,'37'0'643'0'0,"-16"0"5888"0"0,-21-1-6409 0 0,0 0 0 0 0,0 0 0 0 0,0 0-1 0 0,0 0 1 0 0,0 0 0 0 0,-1 0 0 0 0,1 0-1 0 0,0 0 1 0 0,0 0 0 0 0,-1 0 0 0 0,1 0 0 0 0,-1 0-1 0 0,1 0 1 0 0,-1 0 0 0 0,1 0 0 0 0,-1 0 0 0 0,1 0-1 0 0,-1 0 1 0 0,0 1 0 0 0,1-1 0 0 0,-1 0 0 0 0,-1 0-1 0 0,-3-1 16 0 0,0-1 89 0 0,0 0 1 0 0,0 0 0 0 0,0 1-1 0 0,0 0 1 0 0,-1 0-1 0 0,1 1 1 0 0,-1-1-1 0 0,1 1 1 0 0,-1 1 0 0 0,0-1-1 0 0,1 1 1 0 0,-1-1-1 0 0,0 2 1 0 0,-10 0-1 0 0,15 0-229 0 0,-1 1 0 0 0,1-1 0 0 0,-1 0 0 0 0,1 1 0 0 0,0-1 1 0 0,0 1-1 0 0,-1-1 0 0 0,1 1 0 0 0,0-1 0 0 0,0 1 0 0 0,1 0 0 0 0,-1-1 0 0 0,0 1 0 0 0,0 0 0 0 0,1 0 0 0 0,-1 2 0 0 0,-7 36 96 0 0,5-26-58 0 0,-2 22 4 0 0,1-1 0 0 0,2 1-1 0 0,3 38 1 0 0,0-24-61 0 0,-2-48 16 0 0,1 0 0 0 0,0 0 0 0 0,0 0 0 0 0,0 0 0 0 0,0 0 0 0 0,0 0 0 0 0,1 0 0 0 0,-1 0 0 0 0,1 0 0 0 0,-1 0 0 0 0,1-1 0 0 0,0 1 0 0 0,-1 0 0 0 0,1 0 0 0 0,0 0 0 0 0,0 0 0 0 0,1-1 0 0 0,-1 1 1 0 0,0-1-1 0 0,0 1 0 0 0,1-1 0 0 0,-1 1 0 0 0,1-1 0 0 0,-1 0 0 0 0,3 2 0 0 0,1-1-69 0 0,1-1-1 0 0,-1 0 1 0 0,0 0 0 0 0,1 0 0 0 0,-1 0 0 0 0,1-1 0 0 0,10 0 0 0 0,-16 0 63 0 0,2-27 12 0 0,-2 20 14 0 0,0 0-1 0 0,0 0 1 0 0,-1 0 0 0 0,0 0 0 0 0,0 0 0 0 0,-1 1-1 0 0,1-1 1 0 0,-2 0 0 0 0,-3-10 0 0 0,3 13-14 0 0,0-1 1 0 0,-1 1 0 0 0,1 0-1 0 0,0 0 1 0 0,-1 1-1 0 0,0-1 1 0 0,0 1 0 0 0,0-1-1 0 0,-1 1 1 0 0,1 1 0 0 0,-1-1-1 0 0,1 0 1 0 0,-7-1 0 0 0,11 4-7 0 0,-1-1 0 0 0,1 1 1 0 0,-1 0-1 0 0,1-1 1 0 0,-1 1-1 0 0,1 0 0 0 0,-1 0 1 0 0,1-1-1 0 0,-1 1 1 0 0,0 0-1 0 0,1 0 0 0 0,-1 0 1 0 0,1 0-1 0 0,-1 0 1 0 0,1 0-1 0 0,-1 0 0 0 0,0 0 1 0 0,1 0-1 0 0,-1 0 1 0 0,1 0-1 0 0,-1 0 1 0 0,0 0-1 0 0,1 1 0 0 0,-1-1 1 0 0,1 0-1 0 0,-1 0 1 0 0,1 1-1 0 0,-1-1 0 0 0,1 0 1 0 0,-1 1-1 0 0,1-1 1 0 0,-1 0-1 0 0,1 1 0 0 0,0-1 1 0 0,-1 1-1 0 0,1-1 1 0 0,0 1-1 0 0,-1-1 0 0 0,1 1 1 0 0,0-1-1 0 0,-1 1 1 0 0,1-1-1 0 0,0 1 1 0 0,0 0-1 0 0,-1 0 4 0 0,1 1 0 0 0,0-1-1 0 0,0 0 1 0 0,0 1 0 0 0,0-1 0 0 0,0 0 0 0 0,0 1 0 0 0,0-1 0 0 0,0 0-1 0 0,0 1 1 0 0,1-1 0 0 0,-1 0 0 0 0,1 1 0 0 0,-1-1 0 0 0,1 0 0 0 0,0 2-1 0 0,3 1-18 0 0,1-1 0 0 0,-1 0 0 0 0,0 0 0 0 0,1 0 0 0 0,0 0-1 0 0,-1-1 1 0 0,1 0 0 0 0,0 0 0 0 0,0 0 0 0 0,0-1 0 0 0,1 1 0 0 0,-1-1-1 0 0,9 1 1 0 0,-6 1-2182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81 2369 0 0,'0'0'6232'0'0,"0"-11"-6416"0"0,1 7 216 0 0,-1 0 0 0 0,0 0 0 0 0,0 0 0 0 0,-1 0-1 0 0,1 0 1 0 0,-1-1 0 0 0,0 1 0 0 0,0 0 0 0 0,0 0 0 0 0,-3-6-1 0 0,2 8 9 0 0,1 1-1 0 0,-1-1 1 0 0,0 1-1 0 0,0-1 0 0 0,0 1 1 0 0,0-1-1 0 0,0 1 0 0 0,-1 0 1 0 0,1 0-1 0 0,0 0 1 0 0,0 0-1 0 0,-1 1 0 0 0,1-1 1 0 0,-1 1-1 0 0,1-1 0 0 0,0 1 1 0 0,-1 0-1 0 0,1 0 1 0 0,-1 0-1 0 0,1 0 0 0 0,-3 1 1 0 0,4-2-25 0 0,0 1 1 0 0,-1 0-1 0 0,1 0 1 0 0,0 0-1 0 0,0 0 0 0 0,0 0 1 0 0,0 0-1 0 0,0 1 1 0 0,0-1-1 0 0,0 0 1 0 0,0 0-1 0 0,0 1 1 0 0,0-1-1 0 0,0 1 0 0 0,0-1 1 0 0,0 1-1 0 0,0-1 1 0 0,0 1-1 0 0,0 0 1 0 0,0-1-1 0 0,1 1 0 0 0,-1 0 1 0 0,0 0-1 0 0,0-1 1 0 0,-1 3-1 0 0,1 27 43 0 0,1-11-29 0 0,0-17-26 0 0,0 0 0 0 0,0 0 0 0 0,0 0 0 0 0,0 0-1 0 0,0 0 1 0 0,0 0 0 0 0,0 0 0 0 0,1 0 0 0 0,-1 0 0 0 0,1 0 0 0 0,-1 0 0 0 0,1 0 0 0 0,0-1-1 0 0,0 1 1 0 0,0 0 0 0 0,0 0 0 0 0,0-1 0 0 0,0 1 0 0 0,0-1 0 0 0,1 1 0 0 0,-1-1 0 0 0,1 1-1 0 0,-1-1 1 0 0,4 2 0 0 0,0-1-13 0 0,1 0 1 0 0,-1-1-1 0 0,1 0 0 0 0,0 0 0 0 0,-1 0 0 0 0,1-1 1 0 0,0 0-1 0 0,6 0 0 0 0,-10 0-1 0 0,-1 0 0 0 0,1 0 0 0 0,0 0 0 0 0,0 0 1 0 0,-1 0-1 0 0,1 0 0 0 0,0 0 0 0 0,0 0 0 0 0,0-1 0 0 0,-1 1 0 0 0,1-1 0 0 0,0 0 0 0 0,-1 1 1 0 0,1-1-1 0 0,0 0 0 0 0,-1 0 0 0 0,3-2 0 0 0,-3 1-10 0 0,0 0 0 0 0,0-1 1 0 0,0 1-1 0 0,-1 0 0 0 0,1-1 0 0 0,-1 1 0 0 0,1-1 1 0 0,-1 1-1 0 0,0-1 0 0 0,0 1 0 0 0,-1-5 0 0 0,-39 5-405 0 0,37 2 449 0 0,0-1 0 0 0,-1 1 0 0 0,1 0 1 0 0,0 1-1 0 0,0-1 0 0 0,-1 1 1 0 0,1-1-1 0 0,0 1 0 0 0,0 0 1 0 0,0 0-1 0 0,0 1 0 0 0,0-1 0 0 0,0 0 1 0 0,0 1-1 0 0,0 0 0 0 0,1 0 1 0 0,-1 0-1 0 0,0 0 0 0 0,1 0 0 0 0,0 0 1 0 0,-1 1-1 0 0,-1 2 0 0 0,1 1-3 0 0,0 0-1 0 0,1 0 1 0 0,0 0-1 0 0,0 0 1 0 0,1 1-1 0 0,-1-1 0 0 0,1 0 1 0 0,1 1-1 0 0,-1-1 1 0 0,2 12-1 0 0,-2-17-18 0 0,1 0-1 0 0,0 1 1 0 0,0-1 0 0 0,0 0-1 0 0,0 1 1 0 0,0-1-1 0 0,0 1 1 0 0,1-1-1 0 0,-1 0 1 0 0,0 1 0 0 0,1-1-1 0 0,-1 0 1 0 0,1 1-1 0 0,-1-1 1 0 0,1 0-1 0 0,0 0 1 0 0,-1 0 0 0 0,1 0-1 0 0,0 1 1 0 0,0-1-1 0 0,0 0 1 0 0,0 0-1 0 0,2 1 1 0 0,0-1-11 0 0,0 0 0 0 0,0 0-1 0 0,0-1 1 0 0,1 1 0 0 0,-1-1 0 0 0,0 0 0 0 0,0 0-1 0 0,6 0 1 0 0,4 0-37 0 0,-8 0 9 0 0,-1 0 1 0 0,1 0-1 0 0,-1-1 0 0 0,1 1 1 0 0,-1-1-1 0 0,0 0 0 0 0,1 0 1 0 0,-1 0-1 0 0,0-1 0 0 0,0 1 1 0 0,1-1-1 0 0,-1 0 0 0 0,-1-1 1 0 0,7-3-1 0 0,-8 3-2 0 0,1 0 0 0 0,-1 0 0 0 0,1 0 0 0 0,-1 0 0 0 0,0 0 0 0 0,0-1 1 0 0,-1 1-1 0 0,1-1 0 0 0,-1 1 0 0 0,1-1 0 0 0,-1 0 0 0 0,0 1 0 0 0,-1-1 0 0 0,1 0 0 0 0,-1 0 0 0 0,1 0 0 0 0,-1 0 0 0 0,-1-4 1 0 0,2 7 22 0 0,-1-1 1 0 0,0 1 0 0 0,0 0 0 0 0,0-1-1 0 0,-1 1 1 0 0,1 0 0 0 0,0-1 0 0 0,0 1 0 0 0,-1-1-1 0 0,1 1 1 0 0,-1 0 0 0 0,1 0 0 0 0,-1-1-1 0 0,0 1 1 0 0,1 0 0 0 0,-1 0 0 0 0,0 0 0 0 0,0 0-1 0 0,0-1 1 0 0,0 1 0 0 0,0 1 0 0 0,0-1-1 0 0,0 0 1 0 0,0 0 0 0 0,0 0 0 0 0,0 0 0 0 0,-1 1-1 0 0,1-1 1 0 0,0 1 0 0 0,-3-2 0 0 0,-2 1 44 0 0,-1 0 1 0 0,1 1 0 0 0,-1-1 0 0 0,1 1 0 0 0,-12 1 0 0 0,-5 0 439 0 0,22-1-461 0 0,0 0 0 0 0,0 1 0 0 0,0-1 0 0 0,1 0 0 0 0,-1 0 0 0 0,0 0 0 0 0,0 1 0 0 0,1-1 0 0 0,-1 0 0 0 0,0 1 0 0 0,0-1 0 0 0,1 0 0 0 0,-1 1 0 0 0,0-1 0 0 0,1 1 0 0 0,-1-1 0 0 0,0 1 0 0 0,1 0 0 0 0,-1-1 0 0 0,1 1 0 0 0,-1 0 0 0 0,1-1 0 0 0,-1 1 0 0 0,1 0 0 0 0,0-1 0 0 0,-1 1 0 0 0,1 0 0 0 0,0 0 0 0 0,0 0-1 0 0,-1-1 1 0 0,1 1 0 0 0,0 1 0 0 0,-1 31 12 0 0,1-23-25 0 0,6-8-6 0 0,-1-1-1 0 0,1 0 0 0 0,-1 0 1 0 0,1 0-1 0 0,-1 0 1 0 0,1-1-1 0 0,-1 0 0 0 0,12-2 1 0 0,-12 2 29 0 0,-3 0-28 0 0,-1 1-1 0 0,0-1 1 0 0,0 0 0 0 0,1 0 0 0 0,-1-1-1 0 0,0 1 1 0 0,0 0 0 0 0,0 0 0 0 0,1-1-1 0 0,-1 1 1 0 0,0 0 0 0 0,0-1-1 0 0,0 1 1 0 0,0-1 0 0 0,0 0 0 0 0,0 1-1 0 0,0-1 1 0 0,0 0 0 0 0,0 1-1 0 0,0-1 1 0 0,0 0 0 0 0,0 0 0 0 0,0 0-1 0 0,-1 0 1 0 0,1 0 0 0 0,0 0 0 0 0,-1 0-1 0 0,1 0 1 0 0,0 0 0 0 0,0-2-1 0 0,-1-38 79 0 0,-1 19 56 0 0,1 21-113 0 0,0 0 0 0 0,0 0 0 0 0,0 0-1 0 0,0 0 1 0 0,0 0 0 0 0,0 0 0 0 0,-1 0 0 0 0,1 0 0 0 0,0 0 0 0 0,-1 0-1 0 0,1 0 1 0 0,-1 0 0 0 0,1 0 0 0 0,-1 0 0 0 0,1 1 0 0 0,-1-1 0 0 0,1 0-1 0 0,-1 0 1 0 0,0 0 0 0 0,0 1 0 0 0,1-1 0 0 0,-1 0 0 0 0,0 1 0 0 0,0-1-1 0 0,0 1 1 0 0,0-1 0 0 0,0 1 0 0 0,0-1 0 0 0,-1 0 0 0 0,-31-2 335 0 0,27 3-332 0 0,5 1-61 0 0,0-1 0 0 0,0 0 0 0 0,0 0 0 0 0,0 1 0 0 0,0-1 0 0 0,0 0 0 0 0,0 1 0 0 0,1-1 0 0 0,-1 1 0 0 0,0-1 0 0 0,0 1 0 0 0,0-1 0 0 0,1 1 0 0 0,-1-1 0 0 0,0 1 0 0 0,1 0 1 0 0,-1 0-1 0 0,0-1 0 0 0,1 1 0 0 0,-1 0 0 0 0,1 0 0 0 0,-1 0 0 0 0,1-1 0 0 0,0 1 0 0 0,-1 0 0 0 0,1 0 0 0 0,0 0 0 0 0,0 0 0 0 0,-1 0 0 0 0,1 0 0 0 0,0 0 0 0 0,0 0 0 0 0,0 0 0 0 0,0 1 0 0 0,-1 17-3505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2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4738 0 0,'0'0'592'0'0,"99"5"-768"0"0,-77-5 224 0 0,-1 0 96 0 0,23 0 49 0 0,-22 0-129 0 0,0 0-80 0 0,0 0-817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80 3314 0 0,'0'0'3396'0'0,"-29"-4"856"0"0,29 3-4257 0 0,0 0 0 0 0,0 0-1 0 0,0 0 1 0 0,0 0 0 0 0,0 0-1 0 0,0 0 1 0 0,0 0 0 0 0,0 0-1 0 0,-1 0 1 0 0,1 0 0 0 0,0 0-1 0 0,-1 0 1 0 0,1 0 0 0 0,-1 0-1 0 0,1 0 1 0 0,-1 0 0 0 0,1 0 0 0 0,-1 0-1 0 0,1 0 1 0 0,-1 0 0 0 0,0 1-1 0 0,0-1 1 0 0,1 0 0 0 0,-1 1-1 0 0,0-1 1 0 0,-1 0 0 0 0,-26-1 66 0 0,13 3-24 0 0,12-2-15 0 0,1 1-1 0 0,-1 0 1 0 0,1 0-1 0 0,-1 0 1 0 0,1 0-1 0 0,0 0 1 0 0,-1 1 0 0 0,1-1-1 0 0,-1 1 1 0 0,1-1-1 0 0,-1 1 1 0 0,1 0 0 0 0,0 0-1 0 0,0 0 1 0 0,-1 0-1 0 0,1 0 1 0 0,0 1-1 0 0,0-1 1 0 0,0 1 0 0 0,0-1-1 0 0,-2 4 1 0 0,2 0 3 0 0,0-1 0 0 0,1 1 0 0 0,0-1 0 0 0,0 1 0 0 0,0 0 0 0 0,0 0 0 0 0,1 0 0 0 0,0-1 1 0 0,1 10-1 0 0,-1-13-25 0 0,0 0 0 0 0,0 0 0 0 0,0-1 1 0 0,0 1-1 0 0,1 0 0 0 0,-1-1 1 0 0,0 1-1 0 0,1 0 0 0 0,-1-1 0 0 0,1 1 1 0 0,-1 0-1 0 0,1-1 0 0 0,-1 1 1 0 0,1-1-1 0 0,-1 1 0 0 0,1-1 0 0 0,-1 1 1 0 0,1-1-1 0 0,0 1 0 0 0,-1-1 0 0 0,1 0 1 0 0,0 1-1 0 0,-1-1 0 0 0,1 0 1 0 0,0 0-1 0 0,1 1 0 0 0,31 5-18 0 0,-20-6 28 0 0,-1 0 0 0 0,1-1 0 0 0,18-3 0 0 0,-29 3-7 0 0,1 1 0 0 0,0-1 0 0 0,0 0 0 0 0,-1 0 0 0 0,1 0-1 0 0,-1 0 1 0 0,1-1 0 0 0,-1 1 0 0 0,0-1 0 0 0,1 1 0 0 0,-1-1 0 0 0,0 0 0 0 0,0 0 0 0 0,0 0 0 0 0,0 0-1 0 0,0 0 1 0 0,-1-1 0 0 0,1 1 0 0 0,-1 0 0 0 0,1-1 0 0 0,-1 1 0 0 0,0-1 0 0 0,1-3 0 0 0,1-4 25 0 0,-1 0 1 0 0,-1 0-1 0 0,0 0 1 0 0,0-1 0 0 0,-1-11-1 0 0,0 19-10 0 0,-1 2-15 0 0,1 0 1 0 0,-1 0-1 0 0,1 0 1 0 0,-1 0-1 0 0,1 0 0 0 0,-1 0 1 0 0,0 0-1 0 0,1 0 1 0 0,-1 0-1 0 0,0 0 1 0 0,0 1-1 0 0,0-1 1 0 0,0 0-1 0 0,0 0 1 0 0,1 1-1 0 0,-1-1 0 0 0,-1 1 1 0 0,1-1-1 0 0,0 1 1 0 0,0-1-1 0 0,0 1 1 0 0,0 0-1 0 0,0-1 1 0 0,0 1-1 0 0,0 0 0 0 0,0 0 1 0 0,-1 0-1 0 0,1 0 1 0 0,0 0-1 0 0,-2 0 1 0 0,-49 0 85 0 0,37 0-66 0 0,14 1-22 0 0,-1-1 0 0 0,1 0 1 0 0,-1 0-1 0 0,1 1 1 0 0,0-1-1 0 0,-1 1 0 0 0,1-1 1 0 0,0 1-1 0 0,0-1 1 0 0,-1 1-1 0 0,1 0 0 0 0,0 0 1 0 0,0 0-1 0 0,0-1 1 0 0,0 1-1 0 0,0 0 0 0 0,0 0 1 0 0,0 1-1 0 0,0-1 1 0 0,0 0-1 0 0,1 0 0 0 0,-1 0 1 0 0,0 0-1 0 0,1 1 1 0 0,-1-1-1 0 0,1 0 0 0 0,-1 1 1 0 0,1-1-1 0 0,0 0 1 0 0,-1 1-1 0 0,1-1 0 0 0,0 1 1 0 0,0 1-1 0 0,0 59 43 0 0,1-40-37 0 0,-1-21-8 0 0,1 1 1 0 0,0 0-1 0 0,-1-1 0 0 0,1 1 0 0 0,0-1 0 0 0,0 1 0 0 0,0-1 0 0 0,0 1 0 0 0,0-1 0 0 0,0 1 1 0 0,0-1-1 0 0,0 0 0 0 0,1 0 0 0 0,-1 0 0 0 0,0 0 0 0 0,1 0 0 0 0,-1 0 0 0 0,1 0 1 0 0,0 0-1 0 0,-1 0 0 0 0,1-1 0 0 0,-1 1 0 0 0,1 0 0 0 0,0-1 0 0 0,0 0 0 0 0,-1 1 0 0 0,1-1 1 0 0,0 0-1 0 0,0 0 0 0 0,2 0 0 0 0,64 2-41 0 0,-57-2 39 0 0,-9 0 2 0 0,0 0 0 0 0,0 0 1 0 0,-1 0-1 0 0,1 0 0 0 0,0 0 0 0 0,-1 0 0 0 0,1 0 0 0 0,0 0 0 0 0,-1-1 0 0 0,1 1 0 0 0,0-1 0 0 0,-1 1 0 0 0,1-1 1 0 0,-1 0-1 0 0,1 0 0 0 0,-1 0 0 0 0,1 1 0 0 0,-1-1 0 0 0,0-1 0 0 0,1 1 0 0 0,-1 0 0 0 0,1-2 0 0 0,0 1-2 0 0,-1-1 1 0 0,-1 0-1 0 0,1 0 0 0 0,0-1 0 0 0,-1 1 0 0 0,1 0 1 0 0,-1 0-1 0 0,0 0 0 0 0,-1-6 0 0 0,1 2 2 0 0,0 5-7 0 0,0 1 0 0 0,0-1 1 0 0,0 0-1 0 0,-1 0 1 0 0,1 0-1 0 0,-1 0 1 0 0,1 0-1 0 0,-1 1 0 0 0,0-1 1 0 0,1 0-1 0 0,-1 0 1 0 0,0 1-1 0 0,0-1 0 0 0,0 1 1 0 0,-1-1-1 0 0,1 1 1 0 0,0-1-1 0 0,-1 1 1 0 0,1 0-1 0 0,0-1 0 0 0,-1 1 1 0 0,0 0-1 0 0,1 0 1 0 0,-1 0-1 0 0,0 0 1 0 0,1 1-1 0 0,-1-1 0 0 0,0 0 1 0 0,0 1-1 0 0,0-1 1 0 0,0 1-1 0 0,-3-1 1 0 0,-7 0-22 0 0,-1-1 1 0 0,0 2 0 0 0,0 0 0 0 0,-12 2 0 0 0,-1-1 98 0 0,24-1-69 0 0,0 1 0 0 0,0-1 0 0 0,1 1 0 0 0,-1 0 0 0 0,0-1 0 0 0,0 1 0 0 0,1 0 0 0 0,-1 0 0 0 0,1 0 0 0 0,-1 0 0 0 0,1 1 0 0 0,-1-1 0 0 0,1 0 0 0 0,-1 1 0 0 0,1-1 0 0 0,0 0 0 0 0,0 1 0 0 0,0 0 0 0 0,0-1 0 0 0,0 1 0 0 0,0 0 0 0 0,1-1 0 0 0,-1 1 0 0 0,0 0 0 0 0,1 0 0 0 0,-1 0 0 0 0,1 0 0 0 0,0-1 0 0 0,0 1 0 0 0,-1 0 0 0 0,1 0 0 0 0,0 0-1 0 0,1 0 1 0 0,-1 0 0 0 0,1 2 0 0 0,-2 0 1 0 0,1-1 0 0 0,1 1-1 0 0,-1 0 1 0 0,1 0-1 0 0,-1 0 1 0 0,1 0 0 0 0,0 0-1 0 0,0-1 1 0 0,1 1 0 0 0,-1 0-1 0 0,1-1 1 0 0,0 1-1 0 0,0-1 1 0 0,0 1 0 0 0,0-1-1 0 0,0 0 1 0 0,5 4-1 0 0,1-2-104 0 0,1-1 0 0 0,0 0-1 0 0,0 0 1 0 0,1-1 0 0 0,-1 0-1 0 0,1 0 1 0 0,-1-1-1 0 0,1 0 1 0 0,0-1 0 0 0,0 0-1 0 0,19-2 1 0 0,10 1-2202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25 1217 0 0,'0'0'8017'0'0,"-13"2"-7727"0"0,-39 9-170 0 0,51-10-111 0 0,0-1 0 0 0,0 1 0 0 0,0 0 0 0 0,0-1 0 0 0,0 1 0 0 0,0 0 0 0 0,0 0 0 0 0,0 0 0 0 0,0 0 0 0 0,1 0 0 0 0,-1 0 0 0 0,0 0 0 0 0,0 0 0 0 0,1 0 0 0 0,-1 0-1 0 0,1 0 1 0 0,-1 0 0 0 0,1 1 0 0 0,0-1 0 0 0,-1 0 0 0 0,1 0 0 0 0,0 1 0 0 0,0-1 0 0 0,0 0 0 0 0,0 0 0 0 0,0 1 0 0 0,0-1 0 0 0,0 0 0 0 0,0 0 0 0 0,1 1 0 0 0,-1 0-1 0 0,1 1 14 0 0,-1 0 0 0 0,1-1 0 0 0,0 1 0 0 0,-1 0 0 0 0,1-1 0 0 0,0 1 0 0 0,1 0 0 0 0,-1-1 0 0 0,0 0 0 0 0,1 1 0 0 0,2 2 0 0 0,4 0-14 0 0,0-1 0 0 0,0 0-1 0 0,1 0 1 0 0,-1-1 0 0 0,1 0 0 0 0,-1 0-1 0 0,1-1 1 0 0,0-1 0 0 0,0 1 0 0 0,0-1 0 0 0,18-1-1 0 0,-25-31 223 0 0,-2 28-219 0 0,0-1-1 0 0,0 1 1 0 0,0-1 0 0 0,-1 0 0 0 0,1 1 0 0 0,-1-1-1 0 0,1 1 1 0 0,-1-1 0 0 0,-1 1 0 0 0,1 0-1 0 0,0-1 1 0 0,-1 1 0 0 0,1 0 0 0 0,-1 0 0 0 0,0 0-1 0 0,0 0 1 0 0,-3-3 0 0 0,1 3 3 0 0,0 0 0 0 0,-1 1-1 0 0,1-1 1 0 0,0 1 0 0 0,-1 0 0 0 0,1 0 0 0 0,-1 1-1 0 0,1-1 1 0 0,-1 1 0 0 0,0 0 0 0 0,0 0 0 0 0,-7 0-1 0 0,6 1 23 0 0,2-1-11 0 0,-1 0-1 0 0,0 0 1 0 0,0 1-1 0 0,1 0 1 0 0,-1 0-1 0 0,0 1 1 0 0,-7 1-1 0 0,10-2-19 0 0,1 1 0 0 0,0 0 0 0 0,0 0 0 0 0,0 0 0 0 0,0-1 0 0 0,0 1-1 0 0,0 0 1 0 0,0 1 0 0 0,0-1 0 0 0,0 0 0 0 0,0 0 0 0 0,0 0 0 0 0,1 0-1 0 0,-1 1 1 0 0,1-1 0 0 0,-1 0 0 0 0,1 1 0 0 0,-1-1 0 0 0,1 0 0 0 0,0 1-1 0 0,-1-1 1 0 0,1 0 0 0 0,0 1 0 0 0,0-1 0 0 0,0 1 0 0 0,0-1 0 0 0,1 3-1 0 0,-2 0 2 0 0,1-1 0 0 0,0 0 0 0 0,0 0-1 0 0,0 1 1 0 0,1-1 0 0 0,-1 0 0 0 0,1 0-1 0 0,-1 1 1 0 0,1-1 0 0 0,0 0 0 0 0,0 0-1 0 0,1 0 1 0 0,1 4 0 0 0,0-5-8 0 0,-1-1 1 0 0,0 1-1 0 0,1-1 1 0 0,-1 0-1 0 0,1 0 0 0 0,-1 0 1 0 0,1 0-1 0 0,0 0 1 0 0,-1 0-1 0 0,1-1 0 0 0,0 0 1 0 0,0 1-1 0 0,-1-1 1 0 0,1 0-1 0 0,0 0 0 0 0,4-1 1 0 0,77 0-4 0 0,-82 0 4 0 0,-1 0 1 0 0,1 0 0 0 0,0 0 0 0 0,-1 0 0 0 0,1 0 0 0 0,-1-1 0 0 0,1 1-1 0 0,-1-1 1 0 0,0 1 0 0 0,0-1 0 0 0,1 1 0 0 0,-1-1 0 0 0,0 0 0 0 0,0 1-1 0 0,-1-1 1 0 0,1 0 0 0 0,0 0 0 0 0,-1 0 0 0 0,1 0 0 0 0,-1 0 0 0 0,1 0-1 0 0,-1 0 1 0 0,0 0 0 0 0,0 0 0 0 0,0 0 0 0 0,0-2 0 0 0,0 1-2 0 0,1 1 1 0 0,-1-1-1 0 0,0 1 1 0 0,0-1-1 0 0,0 1 1 0 0,0 0-1 0 0,-1-1 1 0 0,1 1-1 0 0,0-1 0 0 0,-1 1 1 0 0,0 0-1 0 0,0-1 1 0 0,0 1-1 0 0,0 0 1 0 0,0 0-1 0 0,0-1 1 0 0,0 1-1 0 0,-1 0 1 0 0,1 0-1 0 0,-1 0 1 0 0,-2-2-1 0 0,-9 0 24 0 0,-1 0-1 0 0,0 1 0 0 0,1 1 1 0 0,-1 0-1 0 0,0 1 0 0 0,0 1 1 0 0,0 0-1 0 0,-23 3 0 0 0,35-2-14 0 0,1 0 0 0 0,-1 0 0 0 0,1 0-1 0 0,-1 0 1 0 0,1 0 0 0 0,0 0 0 0 0,-1 1 0 0 0,1-1-1 0 0,0 0 1 0 0,0 1 0 0 0,0-1 0 0 0,0 1 0 0 0,0-1-1 0 0,0 1 1 0 0,0-1 0 0 0,0 1 0 0 0,1 0 0 0 0,-1-1-1 0 0,0 1 1 0 0,1 0 0 0 0,0 0 0 0 0,-1-1 0 0 0,1 4-1 0 0,0-3-6 0 0,-1-1-1 0 0,1 0 0 0 0,0 1 0 0 0,0-1 0 0 0,0 1 1 0 0,0-1-1 0 0,0 1 0 0 0,0-1 0 0 0,0 1 1 0 0,0-1-1 0 0,1 0 0 0 0,-1 1 0 0 0,1-1 0 0 0,-1 1 1 0 0,1-1-1 0 0,-1 0 0 0 0,1 1 0 0 0,0-1 0 0 0,-1 0 1 0 0,1 0-1 0 0,0 0 0 0 0,0 0 0 0 0,0 1 0 0 0,0-1 1 0 0,0 0-1 0 0,0-1 0 0 0,0 1 0 0 0,1 0 1 0 0,-1 0-1 0 0,2 0 0 0 0,12 2-384 0 0,0-1 0 0 0,0-1 0 0 0,20-1 1 0 0,4 0-2970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97 133 1345 0 0,'0'0'4474'0'0,"0"-6"-4170"0"0,0-57-147 0 0,3 54 871 0 0,-5 8 582 0 0,-8 1-1100 0 0,4 0-357 0 0,0 0-1 0 0,0 0 0 0 0,0 0 0 0 0,0 1 1 0 0,0 0-1 0 0,0 0 0 0 0,0 1 1 0 0,-8 2-1 0 0,13-2-127 0 0,-1-1-1 0 0,0 0 1 0 0,0 1 0 0 0,0-1 0 0 0,1 1-1 0 0,-1-1 1 0 0,0 1 0 0 0,1 0 0 0 0,0 0-1 0 0,-1 0 1 0 0,1 0 0 0 0,0 0 0 0 0,0 0-1 0 0,0 0 1 0 0,0 0 0 0 0,1 0 0 0 0,-1 0 0 0 0,0 1-1 0 0,1-1 1 0 0,0 0 0 0 0,-1 1 0 0 0,1-1-1 0 0,0 0 1 0 0,0 0 0 0 0,1 3 0 0 0,-2-2-22 0 0,1-1 0 0 0,0 0 0 0 0,1 1 0 0 0,-1-1 0 0 0,0 0 1 0 0,0 0-1 0 0,1 1 0 0 0,0-1 0 0 0,-1 0 0 0 0,1 0 0 0 0,0 0 1 0 0,0 1-1 0 0,0-1 0 0 0,0 0 0 0 0,0 0 0 0 0,1-1 0 0 0,2 4 1 0 0,-1-3-2 0 0,0 1 1 0 0,0-2-1 0 0,1 1 1 0 0,-1 0-1 0 0,1-1 1 0 0,-1 1 0 0 0,1-1-1 0 0,0 0 1 0 0,-1 0-1 0 0,1 0 1 0 0,5 0 0 0 0,17 0-17 0 0,48-2 1 0 0,-71 1 19 0 0,0-1 1 0 0,0 0 0 0 0,0 0-1 0 0,0 0 1 0 0,0 0-1 0 0,0 0 1 0 0,-1-1-1 0 0,1 0 1 0 0,0 1 0 0 0,-1-1-1 0 0,1 0 1 0 0,-1 0-1 0 0,0 0 1 0 0,1 0-1 0 0,-1-1 1 0 0,0 1 0 0 0,0-1-1 0 0,-1 1 1 0 0,1-1-1 0 0,0 1 1 0 0,-1-1-1 0 0,0 0 1 0 0,0 0 0 0 0,0 0-1 0 0,0 0 1 0 0,1-3-1 0 0,1-6 35 0 0,0-1-1 0 0,-1 1 0 0 0,0-1 0 0 0,0-23 1 0 0,-2 34-40 0 0,-1 1 1 0 0,1-1 0 0 0,-1 1 0 0 0,0-1-1 0 0,1 1 1 0 0,-1-1 0 0 0,0 1-1 0 0,0-1 1 0 0,0 1 0 0 0,0 0 0 0 0,0 0-1 0 0,0-1 1 0 0,0 1 0 0 0,0 0-1 0 0,-1 0 1 0 0,1 0 0 0 0,0 0 0 0 0,-1 0-1 0 0,1 0 1 0 0,0 1 0 0 0,-1-1-1 0 0,1 0 1 0 0,-1 1 0 0 0,0-1 0 0 0,1 1-1 0 0,-1 0 1 0 0,1-1 0 0 0,-1 1-1 0 0,0 0 1 0 0,1 0 0 0 0,-3 0-1 0 0,-65-2 123 0 0,52 2-19 0 0,15 0-101 0 0,-1 0 1 0 0,1 0 0 0 0,-1 0 0 0 0,1 0 0 0 0,-1 0 0 0 0,1 0 0 0 0,-1 1 0 0 0,1-1 0 0 0,-1 1-1 0 0,1 0 1 0 0,0 0 0 0 0,-1 0 0 0 0,1 0 0 0 0,0 0 0 0 0,0 0 0 0 0,0 0 0 0 0,0 1 0 0 0,0-1-1 0 0,0 1 1 0 0,0 0 0 0 0,0-1 0 0 0,0 1 0 0 0,1 0 0 0 0,-1 0 0 0 0,1 0 0 0 0,0 0 0 0 0,-2 3-1 0 0,1 2 4 0 0,0 1 0 0 0,0 0-1 0 0,1 0 1 0 0,0-1 0 0 0,1 1-1 0 0,0 0 1 0 0,0 9-1 0 0,0-2 4 0 0,1-13-12 0 0,-1-1 0 0 0,0 0 0 0 0,1 1 0 0 0,-1-1 0 0 0,1 0 0 0 0,0 0 0 0 0,-1 0 0 0 0,1 1 0 0 0,0-1 0 0 0,0 0 0 0 0,-1 0 1 0 0,1 0-1 0 0,0 0 0 0 0,0 0 0 0 0,0 0 0 0 0,0 0 0 0 0,1-1 0 0 0,-1 1 0 0 0,0 0 0 0 0,0 0 0 0 0,0-1 0 0 0,1 1 0 0 0,-1-1 0 0 0,0 1 0 0 0,0-1 0 0 0,1 0 1 0 0,-1 1-1 0 0,1-1 0 0 0,-1 0 0 0 0,0 0 0 0 0,3 0 0 0 0,55 2-72 0 0,-44-3 88 0 0,-8 2-18 0 0,-1-1 0 0 0,0-1 1 0 0,1 1-1 0 0,-1-1 1 0 0,0 0-1 0 0,0 0 0 0 0,1-1 1 0 0,-1 0-1 0 0,-1 0 1 0 0,1 0-1 0 0,8-5 0 0 0,-11 4 2 0 0,0 1 0 0 0,0-1 0 0 0,-1 1 0 0 0,1-1 0 0 0,-1 0 0 0 0,0 0-1 0 0,0 0 1 0 0,0 0 0 0 0,0-1 0 0 0,0 1 0 0 0,-1 0 0 0 0,0-1 0 0 0,1 1 0 0 0,-1-1-1 0 0,-1 0 1 0 0,1 1 0 0 0,0-1 0 0 0,-1 0 0 0 0,0 1 0 0 0,0-1 0 0 0,0-5 0 0 0,0 7-5 0 0,0 0 0 0 0,1 1 1 0 0,-1-1-1 0 0,-1 0 0 0 0,1 0 1 0 0,0 0-1 0 0,0 0 0 0 0,-1 1 0 0 0,1-1 1 0 0,-1 0-1 0 0,1 0 0 0 0,-1 1 1 0 0,0-1-1 0 0,1 0 0 0 0,-1 1 1 0 0,0-1-1 0 0,0 1 0 0 0,0-1 1 0 0,-3-2-1 0 0,2 3-3 0 0,-1 0 0 0 0,0 0 1 0 0,0 0-1 0 0,1 0 0 0 0,-1 0 0 0 0,0 1 0 0 0,0-1 0 0 0,0 1 1 0 0,0 0-1 0 0,-4-1 0 0 0,-10 0-14 0 0,7 0 20 0 0,0-1-1 0 0,0 2 1 0 0,0 0 0 0 0,0 0 0 0 0,0 0 0 0 0,0 1 0 0 0,0 1 0 0 0,-19 5 0 0 0,28-5 3 0 0,-1 1 0 0 0,0 0 0 0 0,1 0 0 0 0,-1 1 0 0 0,1-1 0 0 0,0 0 0 0 0,0 0 0 0 0,0 1 0 0 0,1-1 0 0 0,-1 0 0 0 0,1 1 0 0 0,0-1 0 0 0,0 0 0 0 0,0 1 0 0 0,0-1 0 0 0,0 1 0 0 0,1-1 0 0 0,0 0 0 0 0,0 0 0 0 0,0 1 0 0 0,2 4 0 0 0,5-5-8 0 0,-1 0 1 0 0,1-1-1 0 0,0 0 0 0 0,0-1 0 0 0,1 0 0 0 0,-1 0 0 0 0,0 0 1 0 0,0-1-1 0 0,0-1 0 0 0,13-1 0 0 0,9 1-221 0 0,-29 1 175 0 0,0 0-1 0 0,0 0 1 0 0,0 0-1 0 0,0 1 0 0 0,0-2 1 0 0,0 1-1 0 0,0 0 1 0 0,0 0-1 0 0,-1 0 1 0 0,1 0-1 0 0,0-1 0 0 0,0 1 1 0 0,0 0-1 0 0,0-1 1 0 0,0 1-1 0 0,0-1 1 0 0,0 1-1 0 0,0-1 0 0 0,-1 1 1 0 0,1-1-1 0 0,0 0 1 0 0,0 1-1 0 0,-1-1 0 0 0,1 0 1 0 0,0 0-1 0 0,-1 1 1 0 0,1-1-1 0 0,-1 0 1 0 0,1 0-1 0 0,-1 0 0 0 0,1 0 1 0 0,-1 0-1 0 0,0 0 1 0 0,1-1-1 0 0,1-20-2453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58 5811 0 0,'0'0'3014'0'0,"-29"-8"-1632"0"0,29 19-1031 0 0,0-7-269 0 0,-1-1-1 0 0,1 1 0 0 0,1 0 0 0 0,-1 0 0 0 0,0-1 0 0 0,1 1 0 0 0,0 0 0 0 0,0-1 0 0 0,2 7 0 0 0,-2-9-81 0 0,0 1 0 0 0,1-1 0 0 0,-1 0 0 0 0,1 1 0 0 0,-1-1 0 0 0,1 0 0 0 0,0 0 0 0 0,0 0 0 0 0,-1 0 0 0 0,1-1 0 0 0,0 1 0 0 0,0 0 0 0 0,0-1-1 0 0,0 1 1 0 0,-1-1 0 0 0,1 1 0 0 0,0-1 0 0 0,0 0 0 0 0,0 0 0 0 0,0 0 0 0 0,0 0 0 0 0,3-1 0 0 0,-3 2 4 0 0,1-1-1 0 0,-1 0 1 0 0,1 0 0 0 0,-1 0 0 0 0,1 0-1 0 0,0 0 1 0 0,-1 0 0 0 0,1-1-1 0 0,-1 1 1 0 0,1-1 0 0 0,-1 0 0 0 0,1 0-1 0 0,-1 0 1 0 0,0 0 0 0 0,1 0 0 0 0,-1 0-1 0 0,0-1 1 0 0,0 1 0 0 0,2-2 0 0 0,-2-1 16 0 0,-1 0 1 0 0,1 0 0 0 0,-1-1 0 0 0,0 1 0 0 0,-1 0-1 0 0,1 0 1 0 0,-1 0 0 0 0,1-1 0 0 0,-1 1 0 0 0,-1-7-1 0 0,1 8-11 0 0,0 2-5 0 0,-1 0 0 0 0,1 0 1 0 0,0 0-1 0 0,0 0 0 0 0,0 1 0 0 0,-1-1 0 0 0,1 0 0 0 0,0 0 1 0 0,-1 0-1 0 0,1 1 0 0 0,0-1 0 0 0,-1 0 0 0 0,1 1 0 0 0,-1-1 1 0 0,1 0-1 0 0,-1 1 0 0 0,0-1 0 0 0,1 1 0 0 0,-1-1 0 0 0,0 0 1 0 0,1 1-1 0 0,-1 0 0 0 0,0-1 0 0 0,0 1 0 0 0,1-1 0 0 0,-1 1 1 0 0,0 0-1 0 0,0 0 0 0 0,0-1 0 0 0,1 1 0 0 0,-1 0 0 0 0,0 0 1 0 0,-1 0-1 0 0,-34 0 155 0 0,24 0-65 0 0,9 0-81 0 0,-5 0 46 0 0,0 0 1 0 0,0 1-1 0 0,0 0 0 0 0,-1 0 0 0 0,-8 3 0 0 0,16-4-54 0 0,0 0 0 0 0,0 1 1 0 0,0-1-1 0 0,-1 1 0 0 0,1-1 0 0 0,0 1 0 0 0,0-1 1 0 0,0 1-1 0 0,0 0 0 0 0,0-1 0 0 0,0 1 1 0 0,0 0-1 0 0,1 0 0 0 0,-1 0 0 0 0,0 0 0 0 0,0 0 1 0 0,0-1-1 0 0,1 2 0 0 0,-1-1 0 0 0,1 0 1 0 0,-1 0-1 0 0,1 0 0 0 0,-1 0 0 0 0,1 0 1 0 0,0 0-1 0 0,-1 1 0 0 0,1-1 0 0 0,0 0 0 0 0,0 0 1 0 0,0 0-1 0 0,0 1 0 0 0,0-1 0 0 0,0 0 1 0 0,0 0-1 0 0,0 0 0 0 0,0 1 0 0 0,1-1 0 0 0,-1 0 1 0 0,1 0-1 0 0,-1 0 0 0 0,1 0 0 0 0,-1 0 1 0 0,1 0-1 0 0,-1 0 0 0 0,1 0 0 0 0,1 2 0 0 0,-1-1-4 0 0,1-1-1 0 0,-1 1 0 0 0,1 0 1 0 0,-1-1-1 0 0,1 0 0 0 0,0 1 0 0 0,0-1 1 0 0,0 0-1 0 0,-1 0 0 0 0,1 0 1 0 0,0 0-1 0 0,0 0 0 0 0,1 0 1 0 0,-1-1-1 0 0,0 1 0 0 0,0 0 0 0 0,0-1 1 0 0,4 0-1 0 0,47 2 3 0 0,-38-2-6 0 0,-2 0-13 0 0,-10 0 16 0 0,0 1 0 0 0,-1-1 0 0 0,1 0 0 0 0,0 0 0 0 0,0-1 0 0 0,-1 1 0 0 0,1-1 0 0 0,0 1 0 0 0,4-2 0 0 0,-6 1 2 0 0,0 0 1 0 0,0 0-1 0 0,0 0 0 0 0,0-1 1 0 0,0 1-1 0 0,-1 0 0 0 0,1 0 1 0 0,0 0-1 0 0,-1-1 0 0 0,1 1 1 0 0,0 0-1 0 0,-1 0 0 0 0,0-1 0 0 0,1 1 1 0 0,-1-1-1 0 0,0 1 0 0 0,0 0 1 0 0,1-1-1 0 0,-1 1 0 0 0,0-1 1 0 0,-1 1-1 0 0,1-2 0 0 0,0-2 11 0 0,1 0 0 0 0,-1 0 0 0 0,-1 0 1 0 0,1 0-1 0 0,-1 0 0 0 0,0 1 0 0 0,0-1 0 0 0,-2-6 0 0 0,1 9-11 0 0,1 0 1 0 0,0 1-1 0 0,-1-1 0 0 0,1 1 0 0 0,-1 0 1 0 0,0-1-1 0 0,1 1 0 0 0,-1 0 0 0 0,0 0 1 0 0,0 0-1 0 0,0 0 0 0 0,0 0 0 0 0,1 1 1 0 0,-1-1-1 0 0,-1 0 0 0 0,1 1 1 0 0,0 0-1 0 0,0-1 0 0 0,0 1 0 0 0,-3 0 1 0 0,-100-1 231 0 0,104 1-231 0 0,0 0-1 0 0,-1 1 0 0 0,1-1 0 0 0,0 1 0 0 0,0 0 0 0 0,-1-1 0 0 0,1 1 1 0 0,0 0-1 0 0,0 0 0 0 0,0 0 0 0 0,0-1 0 0 0,0 1 0 0 0,0 0 1 0 0,0 1-1 0 0,0-1 0 0 0,1 0 0 0 0,-1 0 0 0 0,0 0 0 0 0,1 0 1 0 0,-1 1-1 0 0,0-1 0 0 0,1 0 0 0 0,0 1 0 0 0,-1-1 0 0 0,1 0 0 0 0,-1 3 1 0 0,1-3-10 0 0,-1 1 1 0 0,1-1-1 0 0,0 1 1 0 0,-1-1 0 0 0,1 1-1 0 0,0-1 1 0 0,0 1 0 0 0,0-1-1 0 0,0 1 1 0 0,0-1-1 0 0,0 1 1 0 0,1-1 0 0 0,-1 1-1 0 0,0-1 1 0 0,1 0-1 0 0,-1 1 1 0 0,1-1 0 0 0,0 1-1 0 0,-1-1 1 0 0,1 0 0 0 0,0 0-1 0 0,0 1 1 0 0,0-1-1 0 0,1 2 1 0 0,5-1-330 0 0,-1 0 0 0 0,1-1 1 0 0,-1 1-1 0 0,1-1 0 0 0,0 0 0 0 0,13-1 1 0 0,1 0-3862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4258 0 0,'0'0'5018'0'0,"-6"5"-4639"0"0,3-2-332 0 0,0-1 1 0 0,1 1-1 0 0,-1-1 0 0 0,1 1 0 0 0,-1 0 0 0 0,1 0 1 0 0,0 0-1 0 0,0 0 0 0 0,1 0 0 0 0,-1 1 1 0 0,1-1-1 0 0,-1 0 0 0 0,1 1 0 0 0,0-1 0 0 0,0 1 1 0 0,1-1-1 0 0,-1 1 0 0 0,1 0 0 0 0,-1 5 1 0 0,1 20 249 0 0,-1-18-200 0 0,1 0 0 0 0,0 0-1 0 0,0 1 1 0 0,2-1 0 0 0,-1 0 0 0 0,6 19 0 0 0,-6-27-100 0 0,1 0 0 0 0,0 0 0 0 0,-1 0 0 0 0,1 0 0 0 0,0-1 0 0 0,0 1 0 0 0,0-1-1 0 0,1 1 1 0 0,-1-1 0 0 0,1 0 0 0 0,-1 0 0 0 0,1 0 0 0 0,0 0 0 0 0,-1 0 0 0 0,1-1 0 0 0,0 0 0 0 0,0 1-1 0 0,0-1 1 0 0,1 0 0 0 0,-1 0 0 0 0,0 0 0 0 0,0-1 0 0 0,0 1 0 0 0,1-1 0 0 0,-1 0 0 0 0,0 0-1 0 0,1 0 1 0 0,2-1 0 0 0,-4 2-1 0 0,-1-1 1 0 0,0 0-1 0 0,1 0 0 0 0,-1 0 0 0 0,1 0 0 0 0,-1 0 0 0 0,1 0 0 0 0,-1-1 1 0 0,0 1-1 0 0,1 0 0 0 0,-1-1 0 0 0,0 1 0 0 0,1-1 0 0 0,-1 0 1 0 0,0 1-1 0 0,1-1 0 0 0,-1 0 0 0 0,0 0 0 0 0,0 1 0 0 0,0-1 0 0 0,0 0 1 0 0,0 0-1 0 0,2-2 0 0 0,-2-1 22 0 0,0 1-1 0 0,0 0 1 0 0,-1-1-1 0 0,1 1 1 0 0,-1-1 0 0 0,1 1-1 0 0,-1-1 1 0 0,-1-5 0 0 0,1 2-2 0 0,1 4 4 0 0,-1-1-1 0 0,0 1 1 0 0,0-1 0 0 0,-1 1 0 0 0,1 0-1 0 0,0-1 1 0 0,-1 1 0 0 0,0 0-1 0 0,0-1 1 0 0,0 1 0 0 0,0 0 0 0 0,-1 0-1 0 0,1 0 1 0 0,-1 0 0 0 0,0 0-1 0 0,-3-5 1 0 0,2 6 26 0 0,0 0 0 0 0,0 0-1 0 0,-1 1 1 0 0,1-1 0 0 0,0 1 0 0 0,0 0-1 0 0,-1 0 1 0 0,1 0 0 0 0,-1 0 0 0 0,1 0-1 0 0,-1 1 1 0 0,1-1 0 0 0,-1 1 0 0 0,0 0-1 0 0,-4 1 1 0 0,4-2-15 0 0,-1 1 0 0 0,1 0 0 0 0,-1 0 0 0 0,1 1 0 0 0,-1-1 0 0 0,1 1 0 0 0,0 0 0 0 0,-1 1 1 0 0,-7 2-1 0 0,10-3-26 0 0,1 1 1 0 0,-1-1 0 0 0,1 1 0 0 0,0-1 0 0 0,-1 1 0 0 0,1-1 0 0 0,0 1 0 0 0,0 0-1 0 0,0 0 1 0 0,0-1 0 0 0,1 1 0 0 0,-1 0 0 0 0,0 0 0 0 0,1 0 0 0 0,-1 0 0 0 0,1 0-1 0 0,0 0 1 0 0,0 0 0 0 0,0 0 0 0 0,-1 0 0 0 0,2 0 0 0 0,-1 3 0 0 0,0 87 116 0 0,1-91-123 0 0,-1 0-1 0 0,0 0 0 0 0,1 0 1 0 0,0 0-1 0 0,-1 0 0 0 0,1 0 1 0 0,0 0-1 0 0,-1 0 0 0 0,1 0 1 0 0,0 0-1 0 0,0 0 0 0 0,0 0 1 0 0,0-1-1 0 0,0 1 0 0 0,0 0 1 0 0,0-1-1 0 0,0 1 0 0 0,0-1 0 0 0,0 1 1 0 0,0-1-1 0 0,1 1 0 0 0,-1-1 1 0 0,0 0-1 0 0,0 0 0 0 0,0 1 1 0 0,1-1-1 0 0,-1 0 0 0 0,0 0 1 0 0,0 0-1 0 0,2-1 0 0 0,48 2-73 0 0,-39-2 66 0 0,-9 1 7 0 0,1 0 0 0 0,0 0-1 0 0,-1 0 1 0 0,1 0-1 0 0,0-1 1 0 0,-1 0 0 0 0,1 0-1 0 0,-1 0 1 0 0,1 0-1 0 0,-1 0 1 0 0,0-1 0 0 0,1 1-1 0 0,-1-1 1 0 0,0 0 0 0 0,0 0-1 0 0,0 0 1 0 0,0-1-1 0 0,0 1 1 0 0,-1-1 0 0 0,1 1-1 0 0,-1-1 1 0 0,1 0-1 0 0,-1 0 1 0 0,0 0 0 0 0,0 0-1 0 0,-1 0 1 0 0,3-5-1 0 0,-1-3 13 0 0,1-1-1 0 0,-2 1 0 0 0,0-1 0 0 0,0 0 0 0 0,-1 0 0 0 0,0-22 1 0 0,-1 32-10 0 0,-1 0 1 0 0,1 0 0 0 0,0 0-1 0 0,-1 0 1 0 0,1 1-1 0 0,-1-1 1 0 0,1 0 0 0 0,-1 0-1 0 0,0 1 1 0 0,0-1 0 0 0,0 0-1 0 0,0 1 1 0 0,0-1 0 0 0,0 1-1 0 0,0-1 1 0 0,0 1 0 0 0,-1 0-1 0 0,1-1 1 0 0,0 1-1 0 0,-1 0 1 0 0,1 0 0 0 0,-1 0-1 0 0,0 0 1 0 0,1 0 0 0 0,-1 0-1 0 0,0 0 1 0 0,1 1 0 0 0,-1-1-1 0 0,0 1 1 0 0,0-1-1 0 0,0 1 1 0 0,-2 0 0 0 0,-8-2 52 0 0,-1 0-1 0 0,1 2 1 0 0,-24 0 0 0 0,16 1 11 0 0,18-1-60 0 0,-1 0 0 0 0,1 0 0 0 0,0 0-1 0 0,0 0 1 0 0,-1 1 0 0 0,1-1 0 0 0,0 1 0 0 0,0-1 0 0 0,0 1 0 0 0,0 0 0 0 0,0 0 0 0 0,0 0 0 0 0,0 0 0 0 0,0 0-1 0 0,0 0 1 0 0,0 1 0 0 0,0-1 0 0 0,1 0 0 0 0,-1 1 0 0 0,1 0 0 0 0,-1-1 0 0 0,1 1 0 0 0,-1 0 0 0 0,1 0 0 0 0,0 0-1 0 0,0 0 1 0 0,0 0 0 0 0,0 0 0 0 0,0 0 0 0 0,0 2 0 0 0,-1 6 21 0 0,0 0-1 0 0,0 0 1 0 0,2 1 0 0 0,-1-1-1 0 0,2 14 1 0 0,-1-5-9 0 0,0-18-17 0 0,0 0-1 0 0,1-1 1 0 0,-1 1-1 0 0,0 0 1 0 0,0 0-1 0 0,1 0 1 0 0,-1 0-1 0 0,0-1 1 0 0,1 1 0 0 0,-1 0-1 0 0,1-1 1 0 0,-1 1-1 0 0,1 0 1 0 0,-1 0-1 0 0,1-1 1 0 0,-1 1-1 0 0,1-1 1 0 0,0 1-1 0 0,0-1 1 0 0,-1 1-1 0 0,1-1 1 0 0,0 1-1 0 0,0-1 1 0 0,-1 0-1 0 0,3 1 1 0 0,31 6-70 0 0,-23-6-67 0 0,1-1 0 0 0,0-1 0 0 0,20-3 0 0 0,-30 4 105 0 0,0-1 1 0 0,0 1 0 0 0,0-1 0 0 0,0 0-1 0 0,-1 0 1 0 0,1 0 0 0 0,0 0 0 0 0,0 0 0 0 0,-1 0-1 0 0,1 0 1 0 0,-1 0 0 0 0,1-1 0 0 0,-1 1-1 0 0,1-1 1 0 0,-1 1 0 0 0,0-1 0 0 0,0 1-1 0 0,0-1 1 0 0,0 0 0 0 0,0 0 0 0 0,0 1 0 0 0,0-1-1 0 0,-1 0 1 0 0,2-3 0 0 0,-1-4-58 0 0,0 1 0 0 0,0-1 0 0 0,0 0 0 0 0,-2-12 0 0 0,1 6 41 0 0,-1 13 37 0 0,1 0-1 0 0,-1 0 1 0 0,0 0 0 0 0,0 0-1 0 0,0 1 1 0 0,0-1 0 0 0,0 0-1 0 0,-1 1 1 0 0,1-1 0 0 0,0 1-1 0 0,-1-1 1 0 0,1 1 0 0 0,-1 0-1 0 0,1 0 1 0 0,-1 0 0 0 0,0 0-1 0 0,0 0 1 0 0,1 0 0 0 0,-1 0-1 0 0,0 0 1 0 0,0 1 0 0 0,0-1-1 0 0,0 0 1 0 0,0 1 0 0 0,0 0-1 0 0,0 0 1 0 0,0-1 0 0 0,-3 1-1 0 0,-62-4-3 0 0,66 4 17 0 0,0 0-119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52 1665 0 0,'0'0'6149'0'0,"-13"-3"-5476"0"0,-3-1-379 0 0,6 1 107 0 0,-1 0 0 0 0,0 1 0 0 0,0 1 0 0 0,0 0 0 0 0,-13 0-1 0 0,24 41 118 0 0,0-36-488 0 0,1-1 0 0 0,-1 0 1 0 0,0 0-1 0 0,1 0 0 0 0,0 0 0 0 0,0 0 0 0 0,0 0 1 0 0,0 0-1 0 0,0 0 0 0 0,1 0 0 0 0,-1 0 0 0 0,1 0 1 0 0,0-1-1 0 0,-1 1 0 0 0,1 0 0 0 0,1-1 0 0 0,3 4 1 0 0,-1-2-13 0 0,0 0 1 0 0,1 0 0 0 0,0 0-1 0 0,0-1 1 0 0,0 0 0 0 0,0 0 0 0 0,0-1-1 0 0,8 3 1 0 0,-3-2-13 0 0,1 0 1 0 0,-1-1-1 0 0,1-1 1 0 0,0 1-1 0 0,-1-2 1 0 0,1 0-1 0 0,0 0 1 0 0,0-1-1 0 0,15-3 0 0 0,-25 3 0 0 0,0 1-1 0 0,-1-1 0 0 0,1 0 0 0 0,0 0 0 0 0,0 0 1 0 0,-1 0-1 0 0,1 0 0 0 0,-1 0 0 0 0,1-1 0 0 0,-1 1 1 0 0,1 0-1 0 0,-1-1 0 0 0,0 1 0 0 0,0-1 0 0 0,0 0 1 0 0,0 1-1 0 0,0-1 0 0 0,0 0 0 0 0,0 0 0 0 0,0 1 1 0 0,-1-1-1 0 0,1 0 0 0 0,0-4 0 0 0,2-45 139 0 0,-3 41-106 0 0,0 7-24 0 0,0 1 0 0 0,0-1-1 0 0,-1 0 1 0 0,1 1 0 0 0,-1-1-1 0 0,1 0 1 0 0,-1 1 0 0 0,0-1 0 0 0,0 1-1 0 0,0-1 1 0 0,0 1 0 0 0,0 0-1 0 0,-1-1 1 0 0,1 1 0 0 0,-1 0-1 0 0,1 0 1 0 0,-1 0 0 0 0,0 0 0 0 0,0 0-1 0 0,0 1 1 0 0,0-1 0 0 0,0 0-1 0 0,0 1 1 0 0,-1 0 0 0 0,1-1-1 0 0,-1 1 1 0 0,1 0 0 0 0,0 0 0 0 0,-1 0-1 0 0,0 0 1 0 0,-3 0 0 0 0,-10-2 44 0 0,1 2 0 0 0,0-1 0 0 0,-1 2 0 0 0,-22 1 0 0 0,8 0 46 0 0,25-1-99 0 0,0 0 0 0 0,1 0 0 0 0,-1 1 0 0 0,0-1 1 0 0,1 1-1 0 0,-1 0 0 0 0,0 1 0 0 0,1-1 0 0 0,0 1 1 0 0,-1-1-1 0 0,1 1 0 0 0,0 1 0 0 0,0-1 1 0 0,0 1-1 0 0,0-1 0 0 0,0 1 0 0 0,1 0 0 0 0,-1 0 1 0 0,-5 7-1 0 0,6-4-3 0 0,-1 0 0 0 0,1-1 1 0 0,0 2-1 0 0,0-1 0 0 0,1 0 0 0 0,0 1 0 0 0,0-1 1 0 0,0 1-1 0 0,1-1 0 0 0,0 1 0 0 0,0 0 1 0 0,1 13-1 0 0,0-18-4 0 0,0 0 0 0 0,1 0-1 0 0,-1 0 1 0 0,1-1 0 0 0,-1 1 0 0 0,1 0 0 0 0,-1 0-1 0 0,1 0 1 0 0,0 0 0 0 0,0-1 0 0 0,0 1 0 0 0,0 0-1 0 0,1-1 1 0 0,-1 1 0 0 0,0-1 0 0 0,1 1 0 0 0,-1-1 0 0 0,0 0-1 0 0,1 1 1 0 0,0-1 0 0 0,-1 0 0 0 0,1 0 0 0 0,0 0-1 0 0,0 0 1 0 0,-1-1 0 0 0,1 1 0 0 0,0 0 0 0 0,0-1-1 0 0,0 1 1 0 0,0-1 0 0 0,0 0 0 0 0,2 1 0 0 0,11 1-25 0 0,-1-1 0 0 0,0-1 0 0 0,22-1 0 0 0,-16 0-9 0 0,-14 1 39 0 0,0-1 1 0 0,0-1-1 0 0,0 1 1 0 0,-1-1-1 0 0,1 0 0 0 0,-1 0 1 0 0,1-1-1 0 0,-1 1 1 0 0,0-1-1 0 0,0 0 0 0 0,0-1 1 0 0,0 1-1 0 0,-1-1 1 0 0,1 0-1 0 0,-1 0 1 0 0,0-1-1 0 0,0 1 0 0 0,-1-1 1 0 0,1 0-1 0 0,-1 0 1 0 0,0 0-1 0 0,0 0 0 0 0,-1-1 1 0 0,3-5-1 0 0,-4 9 2 0 0,0 0-1 0 0,0-1 1 0 0,0 1 0 0 0,0 0-1 0 0,-1 0 1 0 0,1-1-1 0 0,-1 1 1 0 0,1 0 0 0 0,-1-1-1 0 0,0 1 1 0 0,0 0-1 0 0,0-1 1 0 0,0 1 0 0 0,0-1-1 0 0,-1 1 1 0 0,1 0-1 0 0,-1-1 1 0 0,0 1 0 0 0,1 0-1 0 0,-1 0 1 0 0,-2-4-1 0 0,2 5-2 0 0,-1-1-1 0 0,0 0 0 0 0,0 1 0 0 0,0 0 0 0 0,0-1 1 0 0,0 1-1 0 0,0 0 0 0 0,0 0 0 0 0,-1 0 1 0 0,1 0-1 0 0,0 0 0 0 0,0 0 0 0 0,-1 1 0 0 0,1-1 1 0 0,-1 1-1 0 0,1 0 0 0 0,0 0 0 0 0,-1 0 0 0 0,-3 0 1 0 0,-17-1 26 0 0,17 0-20 0 0,0 1 0 0 0,0-1-1 0 0,0 1 1 0 0,1 0 0 0 0,-1 0 0 0 0,0 1 0 0 0,0 0-1 0 0,0 0 1 0 0,1 0 0 0 0,-1 1 0 0 0,1-1-1 0 0,-1 1 1 0 0,1 1 0 0 0,-1-1 0 0 0,1 1-1 0 0,0 0 1 0 0,0 0 0 0 0,-5 5 0 0 0,5-3-9 0 0,0 1 0 0 0,1 0 0 0 0,-1 0 0 0 0,1 0 1 0 0,1 1-1 0 0,-1-1 0 0 0,1 1 0 0 0,0 0 0 0 0,0 0 0 0 0,1 0 1 0 0,0 1-1 0 0,0-1 0 0 0,1 0 0 0 0,0 1 0 0 0,0 7 0 0 0,1-13-8 0 0,0-1-1 0 0,0 1 0 0 0,1-1 0 0 0,-1 1 0 0 0,0-1 0 0 0,1 1 0 0 0,-1-1 1 0 0,1 1-1 0 0,0-1 0 0 0,-1 0 0 0 0,1 1 0 0 0,0-1 0 0 0,0 0 0 0 0,0 0 1 0 0,0 1-1 0 0,0-1 0 0 0,0 0 0 0 0,0 0 0 0 0,0 0 0 0 0,0 0 0 0 0,0 0 1 0 0,1-1-1 0 0,-1 1 0 0 0,0 0 0 0 0,1 0 0 0 0,-1-1 0 0 0,1 1 0 0 0,-1-1 1 0 0,1 1-1 0 0,-1-1 0 0 0,3 0 0 0 0,55 3-793 0 0,-44-3 465 0 0,32-1-1484 0 0,-7-2-1671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0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24 1329 0 0,'0'0'7005'0'0,"-10"0"-6209"0"0,-67 0 1695 0 0,80 26-2301 0 0,0-23-177 0 0,-1 0 1 0 0,1 0-1 0 0,-1-1 1 0 0,1 0 0 0 0,0 1-1 0 0,0-1 1 0 0,0 0-1 0 0,1 0 1 0 0,-1-1-1 0 0,0 1 1 0 0,1-1-1 0 0,-1 1 1 0 0,1-1 0 0 0,-1 0-1 0 0,5 0 1 0 0,56 4 6 0 0,-61-5-30 0 0,-1-30 207 0 0,-2 27-185 0 0,0 1 1 0 0,0 0-1 0 0,0 0 1 0 0,-1 0-1 0 0,1 0 1 0 0,0 0-1 0 0,-1 0 1 0 0,0 0-1 0 0,1 1 1 0 0,-1-1-1 0 0,0 0 1 0 0,0 0-1 0 0,0 0 1 0 0,0 1-1 0 0,0-1 1 0 0,0 0-1 0 0,-1 1 1 0 0,1-1-1 0 0,-1 1 1 0 0,1-1-1 0 0,-1 1 1 0 0,1 0-1 0 0,-1 0 1 0 0,0 0-1 0 0,1 0 1 0 0,-1 0-1 0 0,0 0 1 0 0,0 0-1 0 0,0 0 1 0 0,0 1-1 0 0,-2-1 1 0 0,-7-2 18 0 0,-1 2-1 0 0,1 0 1 0 0,0 0 0 0 0,-20 2 0 0 0,8-1 5 0 0,21 1-34 0 0,0-1 1 0 0,1 1 0 0 0,-1-1 0 0 0,1 1-1 0 0,-1 0 1 0 0,1 0 0 0 0,-1 0 0 0 0,1 0 0 0 0,0 0-1 0 0,-1 0 1 0 0,1 0 0 0 0,0 0 0 0 0,0 0 0 0 0,0 1-1 0 0,0-1 1 0 0,0 1 0 0 0,0-1 0 0 0,0 1 0 0 0,0-1-1 0 0,1 1 1 0 0,-1-1 0 0 0,0 1 0 0 0,1-1 0 0 0,-1 1-1 0 0,1 0 1 0 0,0-1 0 0 0,0 1 0 0 0,-1 0-1 0 0,1-1 1 0 0,1 3 0 0 0,-2 3 11 0 0,0 0-1 0 0,1 0 1 0 0,0 0-1 0 0,0 0 1 0 0,1 0-1 0 0,0 0 1 0 0,2 8-1 0 0,-2-13-13 0 0,0-1 0 0 0,0 1-1 0 0,0 0 1 0 0,1 0 0 0 0,-1-1-1 0 0,0 1 1 0 0,1-1 0 0 0,0 1-1 0 0,-1-1 1 0 0,1 0 0 0 0,0 0-1 0 0,-1 1 1 0 0,1-1 0 0 0,0 0-1 0 0,0-1 1 0 0,0 1 0 0 0,0 0-1 0 0,0-1 1 0 0,0 1 0 0 0,0-1-1 0 0,0 1 1 0 0,0-1 0 0 0,4 0-1 0 0,55 1-33 0 0,-45-1 26 0 0,-15 0 5 0 0,1 0 1 0 0,0 0 0 0 0,-1 0 0 0 0,1-1 0 0 0,-1 1-1 0 0,1 0 1 0 0,0-1 0 0 0,-1 1 0 0 0,1-1-1 0 0,-1 1 1 0 0,1-1 0 0 0,-1 0 0 0 0,0 0 0 0 0,1 1-1 0 0,-1-1 1 0 0,0 0 0 0 0,1 0 0 0 0,-1-1-1 0 0,0 1 1 0 0,0 0 0 0 0,0 0 0 0 0,0 0 0 0 0,0-1-1 0 0,0 1 1 0 0,0 0 0 0 0,-1-1 0 0 0,1 1 0 0 0,0-1-1 0 0,-1 1 1 0 0,1-3 0 0 0,1-4 10 0 0,-1 0 0 0 0,0 1 0 0 0,-1-1 1 0 0,1 0-1 0 0,-2-8 0 0 0,1 4 6 0 0,-1 10-14 0 0,1 1-1 0 0,-1-1 1 0 0,1 1 0 0 0,-1-1-1 0 0,0 1 1 0 0,1-1 0 0 0,-1 1-1 0 0,0-1 1 0 0,0 1-1 0 0,0 0 1 0 0,0-1 0 0 0,0 1-1 0 0,-1 0 1 0 0,1 0-1 0 0,0 0 1 0 0,-1 0 0 0 0,1 0-1 0 0,0 0 1 0 0,-1 0 0 0 0,1 0-1 0 0,-1 1 1 0 0,1-1-1 0 0,-1 1 1 0 0,0-1 0 0 0,1 1-1 0 0,-1-1 1 0 0,0 1-1 0 0,1 0 1 0 0,-1 0 0 0 0,0 0-1 0 0,-1 0 1 0 0,-66-2 38 0 0,55 2-66 0 0,13 5 30 0 0,0 0 1 0 0,1-1 0 0 0,0 1-1 0 0,-1-1 1 0 0,2 1 0 0 0,-1 0-1 0 0,1-1 1 0 0,1 9 0 0 0,5-11-64 0 0,0 0 0 0 0,1 0 0 0 0,-1 0 0 0 0,0-1 0 0 0,1 0 0 0 0,-1-1 1 0 0,1 1-1 0 0,-1-2 0 0 0,14-1 0 0 0,4 2-680 0 0,-25 0 698 0 0,0 0 0 0 0,1 0 0 0 0,-1 0 0 0 0,0 0 0 0 0,1 0 0 0 0,-1 0 1 0 0,1 0-1 0 0,-1 0 0 0 0,0 0 0 0 0,1 0 0 0 0,-1 0 0 0 0,1 0 0 0 0,-1 0 0 0 0,0 0 0 0 0,1-1 1 0 0,-1 1-1 0 0,0 0 0 0 0,1 0 0 0 0,-1 0 0 0 0,0 0 0 0 0,1-1 0 0 0,-1 1 0 0 0,0 0 1 0 0,1 0-1 0 0,-1-1 0 0 0,0 1 0 0 0,0 0 0 0 0,1-1 0 0 0,-1 1 0 0 0,0 0 0 0 0,0-1 1 0 0,0 1-1 0 0,1 0 0 0 0,-1-1 0 0 0,0 1 0 0 0,0 0 0 0 0,0-1 0 0 0,0 1 0 0 0,0 0 1 0 0,0-1-1 0 0,0 1 0 0 0,0-1 0 0 0,0 1 0 0 0,0 0 0 0 0,0-1 0 0 0,0 1 0 0 0,0-1 1 0 0,0 1-1 0 0,0-1 0 0 0,0-1-188 0 0,0-11-2626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1:53:1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39 133 1809 0 0,'0'0'7625'0'0,"-5"0"-7239"0"0,-29 0 543 0 0,34 35-227 0 0,0-34-693 0 0,1 0 1 0 0,-1 1 0 0 0,0-1 0 0 0,1 0 0 0 0,-1 0 0 0 0,1 0 0 0 0,0 0 0 0 0,-1 0 0 0 0,1 0 0 0 0,0 0-1 0 0,-1 0 1 0 0,1 0 0 0 0,0 0 0 0 0,0-1 0 0 0,0 1 0 0 0,0 0 0 0 0,0 0 0 0 0,0-1 0 0 0,0 1-1 0 0,0-1 1 0 0,0 1 0 0 0,0-1 0 0 0,1 1 0 0 0,-1-1 0 0 0,0 1 0 0 0,0-1 0 0 0,0 0 0 0 0,0 0 0 0 0,1 0-1 0 0,-1 0 1 0 0,2 0 0 0 0,49 1 79 0 0,-39-2-46 0 0,-11 1-37 0 0,1 0 1 0 0,-1 0-1 0 0,0 0 0 0 0,0 0 1 0 0,1-1-1 0 0,-1 1 1 0 0,0-1-1 0 0,0 1 1 0 0,0-1-1 0 0,0 0 0 0 0,0 0 1 0 0,0 0-1 0 0,0 0 1 0 0,0 0-1 0 0,0-1 1 0 0,0 1-1 0 0,0 0 0 0 0,-1-1 1 0 0,1 1-1 0 0,0-1 1 0 0,-1 0-1 0 0,0 0 1 0 0,1 1-1 0 0,-1-1 0 0 0,0 0 1 0 0,0 0-1 0 0,0 0 1 0 0,0 0-1 0 0,0 0 0 0 0,0-3 1 0 0,1-5 42 0 0,0 0 0 0 0,0-1 1 0 0,-2 1-1 0 0,1 0 0 0 0,-2-14 0 0 0,1 7 140 0 0,-1 16-176 0 0,1 0 1 0 0,-1 0-1 0 0,1-1 0 0 0,-1 1 1 0 0,0 0-1 0 0,0 0 0 0 0,1 0 1 0 0,-1 0-1 0 0,0 1 1 0 0,0-1-1 0 0,0 0 0 0 0,0 0 1 0 0,0 0-1 0 0,0 1 1 0 0,0-1-1 0 0,0 1 0 0 0,-1-1 1 0 0,1 1-1 0 0,0-1 1 0 0,0 1-1 0 0,0-1 0 0 0,-1 1 1 0 0,1 0-1 0 0,0 0 1 0 0,0 0-1 0 0,-1 0 0 0 0,1 0 1 0 0,0 0-1 0 0,-2 0 1 0 0,-50-1 123 0 0,41 2-97 0 0,11-1-40 0 0,-1 0 1 0 0,1 0 0 0 0,-1 0 0 0 0,1 0 0 0 0,-1 0-1 0 0,1 1 1 0 0,-1-1 0 0 0,1 0 0 0 0,-1 1-1 0 0,1 0 1 0 0,-1-1 0 0 0,1 1 0 0 0,0 0-1 0 0,0-1 1 0 0,-1 1 0 0 0,1 0 0 0 0,0 0-1 0 0,0 0 1 0 0,0 0 0 0 0,0 0 0 0 0,0 1 0 0 0,0-1-1 0 0,0 0 1 0 0,0 0 0 0 0,0 1 0 0 0,1-1-1 0 0,-1 0 1 0 0,0 1 0 0 0,1-1 0 0 0,-1 1-1 0 0,1 1 1 0 0,-2 5 14 0 0,1-1-1 0 0,0 1 1 0 0,1 0-1 0 0,1 15 1 0 0,-1-6-40 0 0,1-15 24 0 0,-1-1 0 0 0,1 1 0 0 0,-1-1 0 0 0,1 0 0 0 0,0 1 0 0 0,-1-1 0 0 0,1 0 0 0 0,0 1 0 0 0,0-1 0 0 0,0 0 1 0 0,0 0-1 0 0,0 0 0 0 0,0 0 0 0 0,0 0 0 0 0,0 0 0 0 0,1 0 0 0 0,-1 0 0 0 0,0 0 0 0 0,0 0 0 0 0,1-1 0 0 0,-1 1 0 0 0,1 0 0 0 0,-1-1 1 0 0,1 0-1 0 0,-1 1 0 0 0,1-1 0 0 0,-1 0 0 0 0,1 1 0 0 0,-1-1 0 0 0,1 0 0 0 0,1-1 0 0 0,60 3-30 0 0,-49-3 28 0 0,-10 1 1 0 0,1 0 0 0 0,-1 0 0 0 0,0 0 0 0 0,1 0 1 0 0,-1-1-1 0 0,0 0 0 0 0,0 0 0 0 0,0 0 0 0 0,1-1 0 0 0,-1 1 1 0 0,0-1-1 0 0,-1 0 0 0 0,1 0 0 0 0,0 0 0 0 0,0-1 0 0 0,-1 1 1 0 0,1-1-1 0 0,-1 0 0 0 0,0 0 0 0 0,0 0 0 0 0,0 0 1 0 0,-1 0-1 0 0,1-1 0 0 0,-1 0 0 0 0,1 1 0 0 0,-1-1 0 0 0,0 0 1 0 0,-1 0-1 0 0,1 0 0 0 0,-1 0 0 0 0,1 0 0 0 0,-1 0 0 0 0,0-1 1 0 0,-1 1-1 0 0,1 0 0 0 0,-1-1 0 0 0,0-5 0 0 0,0 7 17 0 0,1 0-1 0 0,-1-1 0 0 0,0 1 0 0 0,0-1 1 0 0,-1 1-1 0 0,1-1 0 0 0,-1 1 1 0 0,0 0-1 0 0,1-1 0 0 0,-2 1 0 0 0,1 0 1 0 0,0 0-1 0 0,-3-4 0 0 0,2 5 2 0 0,0 1 0 0 0,0-1 0 0 0,-1 1 0 0 0,1 0 0 0 0,-1 0 0 0 0,0 0 0 0 0,1 0 0 0 0,-1 0 0 0 0,0 1 0 0 0,1-1 0 0 0,-1 1 0 0 0,0-1 0 0 0,0 1 1 0 0,1 0-1 0 0,-1 0 0 0 0,-4 1 0 0 0,-13-1 77 0 0,13-1-71 0 0,-1 1 0 0 0,1 0-1 0 0,-1 0 1 0 0,1 1 0 0 0,-1 0 0 0 0,1 1-1 0 0,-8 1 1 0 0,13-2-22 0 0,0 0 1 0 0,0 1-1 0 0,1-1 0 0 0,-1 0 0 0 0,0 1 1 0 0,0-1-1 0 0,1 1 0 0 0,-1-1 0 0 0,0 1 1 0 0,1 0-1 0 0,0 0 0 0 0,-1 0 1 0 0,1-1-1 0 0,0 1 0 0 0,0 1 0 0 0,0-1 1 0 0,0 0-1 0 0,1 0 0 0 0,-1 0 0 0 0,0 0 1 0 0,1 1-1 0 0,0-1 0 0 0,-1 0 0 0 0,1 0 1 0 0,0 1-1 0 0,0-1 0 0 0,1 4 0 0 0,3 23-451 0 0,-4-28 381 0 0,1 0 0 0 0,0 0 0 0 0,0-1 1 0 0,0 1-1 0 0,1 0 0 0 0,-1 0 1 0 0,0-1-1 0 0,0 1 0 0 0,0-1 0 0 0,0 1 1 0 0,1-1-1 0 0,-1 1 0 0 0,0-1 0 0 0,0 0 1 0 0,1 0-1 0 0,-1 1 0 0 0,0-1 1 0 0,0 0-1 0 0,3-1 0 0 0,25 2-2278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0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1860 1377 0 0,'0'0'7854'0'0,"-3"6"-7235"0"0,-10 17-131 0 0,10-17 2641 0 0,3-10-2283 0 0,0-10-502 0 0,-1-13-67 0 0,1 0 0 0 0,2 1 0 0 0,1-1 0 0 0,0 1 0 0 0,12-41 0 0 0,33-53 256 0 0,101-186 0 0 0,-134 278-483 0 0,51-90 168 0 0,5 4 0 0 0,5 4 1 0 0,5 2-1 0 0,4 4 0 0 0,192-179 1 0 0,-40 89 127 0 0,-190 161-304 0 0,2 2 0 0 0,1 2 0 0 0,69-29 0 0 0,-98 50-38 0 0,1 0 0 0 0,0 2-1 0 0,0 0 1 0 0,1 2-1 0 0,32-3 1 0 0,-42 6-7 0 0,0 0 0 0 0,0 2-1 0 0,0 0 1 0 0,0 0 0 0 0,0 1 0 0 0,-1 1 0 0 0,1 0 0 0 0,-1 0 0 0 0,1 1 0 0 0,-1 1 0 0 0,17 9-1 0 0,-3 3 5 0 0,0 2-1 0 0,-1 1 0 0 0,0 0 0 0 0,-2 2 1 0 0,33 39-1 0 0,97 142 22 0 0,-131-171-19 0 0,12 16-9 0 0,-2 2 0 0 0,-2 1 0 0 0,-3 2 0 0 0,-2 1-1 0 0,-2 1 1 0 0,-2 0 0 0 0,-3 2 0 0 0,-3 0 0 0 0,8 60 0 0 0,-9 25-807 0 0,-7 183 0 0 0,-7-265 398 0 0,1 1-986 0 0,-3 1 1 0 0,-18 105-1 0 0,-7-69-2105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11013 0 0,'0'0'160'0'0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7:3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1770 1 5539 0 0,'0'0'1000'0'0,"-31"0"-533"0"0,-198 0 1022 0 0,200 2-1283 0 0,-1 2 0 0 0,0 1 1 0 0,-1 1-1 0 0,1 0 0 0 0,2 4 1 0 0,-2 1-1 0 0,-42 19 1 0 0,-2 9 285 0 0,-102 72 0 0 0,10 9 632 0 0,-176 164-1 0 0,289-233-923 0 0,1 1 1 0 0,2 5-1 0 0,5-1 1 0 0,-1 3-1 0 0,6 2 1 0 0,-64 123-1 0 0,90-152-148 0 0,0 1 1 0 0,3 2-1 0 0,0-1 0 0 0,3 1 1 0 0,2 1-1 0 0,-5 37 0 0 0,5 220 165 0 0,6-205-149 0 0,2-65-55 0 0,-2 2-1 0 0,3 0 1 0 0,1-1-1 0 0,1-1 1 0 0,0 1 0 0 0,3-1-1 0 0,-1-1 1 0 0,1 2-1 0 0,22 38 1 0 0,-11-32 5 0 0,0-2 0 0 0,3 2 1 0 0,-1-3-1 0 0,1-1 0 0 0,3-1 0 0 0,33 27 0 0 0,5-5 15 0 0,-2-5 0 0 0,5-1 0 0 0,1-4 0 0 0,0-2 0 0 0,121 42 0 0 0,-113-52-24 0 0,1-5 0 0 0,0-3 0 0 0,3-3 0 0 0,-3-3 0 0 0,3-3 0 0 0,0-5 0 0 0,128-7 0 0 0,-161-3-4 0 0,-1 1 1 0 0,-1-3-1 0 0,1-2 1 0 0,-1-2-1 0 0,78-34 0 0 0,-61 17-7 0 0,0-1-1 0 0,-1-3 0 0 0,68-54 0 0 0,-86 54-10 0 0,-1-2-1 0 0,0-4 0 0 0,-4 1 1 0 0,1-3-1 0 0,-5-2 1 0 0,0 0-1 0 0,-4-3 0 0 0,0 0 1 0 0,-3-1-1 0 0,23-57 1 0 0,-23 34 42 0 0,-2 3 1 0 0,-4-3 0 0 0,-3-1 0 0 0,-2-1-1 0 0,-4-1 1 0 0,3-145 0 0 0,-14 194-27 0 0,1-3 27 0 0,-2 1 1 0 0,-7-56-1 0 0,5 72 2 0 0,-2 0 0 0 0,2 0-1 0 0,0 0 1 0 0,-2 2 0 0 0,0-2-1 0 0,-1 1 1 0 0,0 1 0 0 0,1 0-1 0 0,-3-1 1 0 0,-9-12 0 0 0,1 7 19 0 0,-1-1-1 0 0,-2 0 1 0 0,1 2 0 0 0,-3 2-1 0 0,-34-21 1 0 0,-115-47 124 0 0,84 44-155 0 0,-210-83 150 0 0,238 102-164 0 0,-2 0-1 0 0,-1 4 1 0 0,-70-7-1 0 0,63 15-45 0 0,3 5 0 0 0,-68 5 0 0 0,103 1-226 0 0,0 0 1 0 0,0 2-1 0 0,2 0 0 0 0,0 3 1 0 0,0 1-1 0 0,0 1 1 0 0,-30 18-1 0 0,-24 11-2150 0 0,-12 1-2183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2305 0 0,'0'0'3922'0'0,"265"85"-3058"0"0,-189-56-223 0 0,12 7-225 0 0,0-11-304 0 0,1-6-64 0 0,-23 1 336 0 0,-1-4-336 0 0,-10-16-64 0 0,11 0 32 0 0,-22 0-208 0 0,11-16-785 0 0,-1-18-2224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0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1842 1365 5234 0 0,'0'0'4488'0'0,"-41"-5"-241"0"0,37-2-4077 0 0,-1 0 0 0 0,1-1 0 0 0,0 0 0 0 0,1 0 0 0 0,0 0 1 0 0,0 0-1 0 0,1-1 0 0 0,0 1 0 0 0,-2-14 0 0 0,1-85-138 0 0,3 74 65 0 0,1 16-94 0 0,1 1 1 0 0,1-1-1 0 0,0 1 0 0 0,2 0 0 0 0,-1 0 1 0 0,2 0-1 0 0,0 1 0 0 0,1 0 0 0 0,0 0 1 0 0,1 0-1 0 0,1 1 0 0 0,14-18 0 0 0,8-7-1 0 0,2 2 0 0 0,72-65 0 0 0,-60 65-5 0 0,2 1-1 0 0,1 3 1 0 0,1 2-1 0 0,2 1 1 0 0,0 3-1 0 0,2 3 1 0 0,1 1-1 0 0,1 3 1 0 0,1 3-1 0 0,1 2 1 0 0,0 2-1 0 0,109-9 1 0 0,-133 20-19 0 0,27-1-47 0 0,118 9 0 0 0,-166-4 43 0 0,-1 1-1 0 0,0-1 1 0 0,0 2 0 0 0,0 0 0 0 0,0 0 0 0 0,0 1 0 0 0,10 6-1 0 0,-15-8 3 0 0,-1 0-1 0 0,0 1 0 0 0,0 0 0 0 0,0 0 0 0 0,0 0 1 0 0,-1 0-1 0 0,1 1 0 0 0,-1 0 0 0 0,0 0 0 0 0,-1 0 0 0 0,1 0 1 0 0,-1 0-1 0 0,0 1 0 0 0,3 8 0 0 0,-3-2-130 0 0,4 3 493 0 0,-6-15-336 0 0,0 0 1 0 0,1 0 0 0 0,-1 0 0 0 0,0 0 0 0 0,1-1 0 0 0,-1 1 0 0 0,0 0 0 0 0,1-1 0 0 0,-1 1 0 0 0,0-1 0 0 0,0 1 0 0 0,1-1-1 0 0,-1 0 1 0 0,0 1 0 0 0,0-1 0 0 0,0 0 0 0 0,2-2 0 0 0,17-12-56 0 0,0-2 1 0 0,25-26-1 0 0,25-24 80 0 0,-5 16-12 0 0,3 2 0 0 0,2 3 0 0 0,2 4 0 0 0,1 2 0 0 0,2 4-1 0 0,128-43 1 0 0,-159 67-29 0 0,0 2 0 0 0,1 1 0 0 0,0 3 0 0 0,0 1 0 0 0,1 3 0 0 0,-1 1 0 0 0,57 7 0 0 0,-95-5-4 0 0,1 0 0 0 0,-1 1 0 0 0,1 0 0 0 0,-1 0 0 0 0,0 0 0 0 0,0 1 0 0 0,0 0 0 0 0,0 1 0 0 0,-1-1 0 0 0,1 1 0 0 0,-1 0 0 0 0,0 1 0 0 0,0 0 0 0 0,0 0-1 0 0,9 10 1 0 0,-2 3-37 0 0,-1 0 0 0 0,0 1 0 0 0,-1 0 0 0 0,8 22 0 0 0,11 18 192 0 0,-28-57-132 0 0,1-1-1 0 0,-1 1 0 0 0,1-1 0 0 0,-1 0 0 0 0,0 0 0 0 0,1 0 1 0 0,0 0-1 0 0,-1-1 0 0 0,1 1 0 0 0,-1-1 0 0 0,1 1 0 0 0,0-1 1 0 0,0 0-1 0 0,-1 0 0 0 0,1 0 0 0 0,0 0 0 0 0,-1-1 0 0 0,5 0 1 0 0,10 0-2 0 0,16-1 22 0 0,1-2 0 0 0,-1-1 1 0 0,54-17-1 0 0,13-1-25 0 0,3 7 42 0 0,176-4 0 0 0,106 25-20 0 0,-359-4-15 0 0,33 1-23 0 0,1 3 0 0 0,-2 3 0 0 0,1 2 0 0 0,-1 3 1 0 0,-1 3-1 0 0,0 1 0 0 0,-1 4 0 0 0,-2 1 1 0 0,0 3-1 0 0,90 58 0 0 0,-104-49-38 0 0,-35-28 56 0 0,0 0 0 0 0,1-1 1 0 0,-1 0-1 0 0,1 0 0 0 0,0 0 0 0 0,0-1 0 0 0,0 0 1 0 0,1 0-1 0 0,0-1 0 0 0,-1 0 0 0 0,1 0 0 0 0,1 0 0 0 0,-1-1 1 0 0,13 3-1 0 0,-1-5-31 0 0,1 0 0 0 0,-1-1 0 0 0,1-1 0 0 0,-1-1 0 0 0,0-1 0 0 0,0-1 0 0 0,22-8 0 0 0,1-3 1 0 0,0 2 1 0 0,1 2 0 0 0,1 1 0 0 0,0 3 0 0 0,1 1-1 0 0,-1 3 1 0 0,1 1 0 0 0,0 2 0 0 0,69 8 0 0 0,-100-3 15 0 0,0-1 1 0 0,0 2 0 0 0,-1 0 0 0 0,1 1-1 0 0,-1 0 1 0 0,0 1 0 0 0,-1 0 0 0 0,0 1 0 0 0,0 0-1 0 0,-1 1 1 0 0,1 0 0 0 0,17 21 0 0 0,-12-11 0 0 0,-1 1 0 0 0,-1 0 0 0 0,-1 1 1 0 0,0 1-1 0 0,-2 0 0 0 0,15 37 0 0 0,-16-28 3 0 0,-1 0 0 0 0,-2 1 0 0 0,-1 0 0 0 0,3 48 0 0 0,-4 130-42 0 0,-6-166 81 0 0,0-43-33 0 0,1 0-1 0 0,-1 0 1 0 0,0 0-1 0 0,1 0 0 0 0,-1 0 1 0 0,1 0-1 0 0,0 0 0 0 0,-1 0 1 0 0,1-1-1 0 0,0 1 0 0 0,0 0 1 0 0,-1 0-1 0 0,1 0 1 0 0,0-1-1 0 0,0 1 0 0 0,0 0 1 0 0,0-1-1 0 0,0 1 0 0 0,0-1 1 0 0,0 1-1 0 0,0-1 1 0 0,0 0-1 0 0,0 1 0 0 0,2-1 1 0 0,33 9-4 0 0,-25-7 3 0 0,25 8 16 0 0,-1 2 1 0 0,0 1 0 0 0,0 2-1 0 0,-2 1 1 0 0,0 2-1 0 0,57 41 1 0 0,-67-42-23 0 0,-2 2 1 0 0,0 1 0 0 0,-1 0-1 0 0,-1 1 1 0 0,-1 2-1 0 0,-1-1 1 0 0,-1 2-1 0 0,-1 0 1 0 0,19 43-1 0 0,-13-17-8 0 0,-2 1 0 0 0,-3 1 0 0 0,-1 1 0 0 0,-3 0 0 0 0,-3 0-1 0 0,6 94 1 0 0,-13 263 22 0 0,-3-234 12 0 0,1-143-10 0 0,-1 0 0 0 0,-2-1-1 0 0,-1 1 1 0 0,-15 56 0 0 0,15-73-8 0 0,1 0-1 0 0,1 1 1 0 0,0-1-1 0 0,2 30 0 0 0,0-42 0 0 0,0-1 0 0 0,0 0 0 0 0,1 0 0 0 0,-1 0 0 0 0,1 0 0 0 0,0 0 0 0 0,0 0 1 0 0,0 0-1 0 0,0 0 0 0 0,0-1 0 0 0,1 1 0 0 0,-1 0 0 0 0,1-1 0 0 0,0 1 0 0 0,0-1 1 0 0,0 0-1 0 0,4 4 0 0 0,43 30-16 0 0,-24-19-7 0 0,18 14-33 0 0,10 7 37 0 0,83 77-1 0 0,-97-76 21 0 0,-2 1 0 0 0,-1 2 0 0 0,-3 2 0 0 0,-1 1 0 0 0,-2 1 0 0 0,-3 1 0 0 0,-1 2 0 0 0,-3 1 0 0 0,-1 0 0 0 0,17 65 0 0 0,-24-51-18 0 0,-2 1-1 0 0,7 118 1 0 0,-16 132-28 0 0,-5-202 43 0 0,-2-45 25 0 0,-4 0 1 0 0,-2 0-1 0 0,-26 95 1 0 0,33-153-20 0 0,-45 236 24 0 0,43-210-21 0 0,2 0 0 0 0,3 46 0 0 0,1-19-25 0 0,-1-42-31 0 0,0 0 0 0 0,2 0 0 0 0,0-1 0 0 0,2 0 0 0 0,0 1 0 0 0,1-2 1 0 0,1 1-1 0 0,1-1 0 0 0,1 0 0 0 0,0 0 0 0 0,13 17 0 0 0,-5-5-30 0 0,-2 1-1 0 0,-1 1 1 0 0,-2 0 0 0 0,0 0-1 0 0,-3 2 1 0 0,-1-1 0 0 0,4 40-1 0 0,-2 32 30 0 0,-5 117 0 0 0,-5-161 68 0 0,-4 0-1 0 0,-2 0 1 0 0,-2 0-1 0 0,-4-1 1 0 0,-27 86-1 0 0,-59 121 334 0 0,40-117-51 0 0,-52 213 0 0 0,104-328-280 0 0,1-1 0 0 0,2 1 0 0 0,1 0 1 0 0,2 0-1 0 0,5 39 0 0 0,-3-65-25 0 0,0 0-1 0 0,1 0 1 0 0,1 0-1 0 0,0 0 0 0 0,0-1 1 0 0,1 0-1 0 0,0 0 1 0 0,1 0-1 0 0,-1-1 1 0 0,2 1-1 0 0,-1-2 0 0 0,14 13 1 0 0,5 10-15 0 0,-1-2-21 0 0,-2 0 0 0 0,-1 2 0 0 0,-1 1-1 0 0,-2 0 1 0 0,-1 1 0 0 0,-1 1 0 0 0,-2 1 0 0 0,-1 0 0 0 0,-2 1-1 0 0,11 59 1 0 0,-13-9-3 0 0,-3 0 0 0 0,-5 1 0 0 0,-18 165 0 0 0,10-210 52 0 0,-2-2 0 0 0,-2 1-1 0 0,-22 55 1 0 0,-62 109 225 0 0,6-48 23 0 0,38-70-106 0 0,8-18 71 0 0,-78 94 0 0 0,33-48-70 0 0,85-111-154 0 0,0 1-1 0 0,1 0 0 0 0,-1 0 0 0 0,1 0 0 0 0,0 1 0 0 0,0-1 0 0 0,1 1 0 0 0,-1-1 1 0 0,1 1-1 0 0,0-1 0 0 0,0 1 0 0 0,0 0 0 0 0,1-1 0 0 0,0 1 0 0 0,0 0 1 0 0,0 0-1 0 0,0-1 0 0 0,1 1 0 0 0,0 0 0 0 0,0 0 0 0 0,0-1 0 0 0,0 1 0 0 0,1-1 1 0 0,2 6-1 0 0,6 6-67 0 0,-1 0 1 0 0,2-1 0 0 0,0 0-1 0 0,1-1 1 0 0,13 13-1 0 0,15 18-15 0 0,-19-16 59 0 0,-2 0 0 0 0,0 1 0 0 0,-2 1 0 0 0,-2 0 1 0 0,-1 2-1 0 0,-1 0 0 0 0,-1 0 0 0 0,-3 1 0 0 0,0 0 1 0 0,-2 1-1 0 0,3 53 0 0 0,-7-50 39 0 0,-3 0 1 0 0,-1 0 0 0 0,-2 0-1 0 0,-2-1 1 0 0,-1 1-1 0 0,-1-1 1 0 0,-3 0 0 0 0,-1-1-1 0 0,-1 0 1 0 0,-29 55-1 0 0,4-21 117 0 0,-4-3 0 0 0,-3-1 0 0 0,-3-2 0 0 0,-2-2 0 0 0,-3-2 0 0 0,-3-3 0 0 0,-2-2 0 0 0,-2-2 0 0 0,-132 87 0 0 0,148-116-141 0 0,-2-2 1 0 0,-1-2-1 0 0,-62 18 0 0 0,34-13-486 0 0,72-24 459 0 0,1 0-1 0 0,-1 0 1 0 0,0 0-1 0 0,1 0 1 0 0,-1 1-1 0 0,1-1 1 0 0,-1 0-1 0 0,1 1 1 0 0,-1-1-1 0 0,1 1 0 0 0,0-1 1 0 0,0 1-1 0 0,0 0 1 0 0,0-1-1 0 0,0 1 1 0 0,0 0-1 0 0,0 0 1 0 0,1 0-1 0 0,-1 0 1 0 0,1 0-1 0 0,-1-1 1 0 0,1 1-1 0 0,0 4 0 0 0,0 52-339 0 0,2-36 295 0 0,-2 7-5 0 0,-1 0 1 0 0,-2 0-1 0 0,0 0 1 0 0,-2 0-1 0 0,-2-1 1 0 0,0 1-1 0 0,-2-1 1 0 0,-1-1-1 0 0,-1 0 1 0 0,-1-1-1 0 0,-18 30 1 0 0,-4-4 53 0 0,-1-2 0 0 0,-3-2 0 0 0,-2-1 0 0 0,-2-2 1 0 0,-71 61-1 0 0,-6-12 247 0 0,-138 84 1 0 0,123-94 112 0 0,-150 68 1 0 0,195-111-139 0 0,-2-4 1 0 0,-179 46-1 0 0,207-71-192 0 0,-1-2 0 0 0,-1-4 0 0 0,0-2 0 0 0,-123-9 0 0 0,166 3-60 0 0,-1-1 0 0 0,1-1 0 0 0,-1-1 0 0 0,1-1-1 0 0,1 0 1 0 0,-1-2 0 0 0,1-1 0 0 0,0-1 0 0 0,1 0-1 0 0,1-2 1 0 0,-27-19 0 0 0,23 13-1 0 0,2-1 0 0 0,1-1 0 0 0,0 0 0 0 0,1-2 0 0 0,2 0-1 0 0,0-1 1 0 0,1-1 0 0 0,-21-44 0 0 0,32 59-95 0 0,2-1 0 0 0,-1-1 0 0 0,1 1 0 0 0,0 0 0 0 0,1-1 0 0 0,1 1 0 0 0,-1-1 0 0 0,2 0 0 0 0,0-19 0 0 0,0 29 134 0 0,0 0 0 0 0,0-1 0 0 0,0 1 0 0 0,0 0 0 0 0,0 0 0 0 0,-1 0-1 0 0,1 0 1 0 0,0 0 0 0 0,-1 0 0 0 0,1 0 0 0 0,-1 0 0 0 0,1 0 0 0 0,-1 0 0 0 0,1 0 0 0 0,-1 0 0 0 0,0 0 0 0 0,0 0 0 0 0,1 1-1 0 0,-1-1 1 0 0,0 0 0 0 0,0 0 0 0 0,0 1 0 0 0,0-1 0 0 0,0 0 0 0 0,0 1 0 0 0,0-1 0 0 0,0 1 0 0 0,0 0 0 0 0,0-1 0 0 0,0 1-1 0 0,0 0 1 0 0,0-1 0 0 0,0 1 0 0 0,0 0 0 0 0,0 0 0 0 0,0 0 0 0 0,-1 0 0 0 0,1 0 0 0 0,0 0 0 0 0,0 0 0 0 0,0 1 0 0 0,0-1 0 0 0,0 0-1 0 0,0 0 1 0 0,0 1 0 0 0,-2 0 0 0 0,-8 2 17 0 0,0 1 1 0 0,1 0-1 0 0,-20 10 0 0 0,-46 25 298 0 0,-2-3 1 0 0,-1-4-1 0 0,-1-4 0 0 0,-2-3 1 0 0,-1-3-1 0 0,0-5 1 0 0,-1-3-1 0 0,-140 6 0 0 0,-129-19-75 0 0,298-2-161 0 0,0-2 0 0 0,1-3 0 0 0,0-3 0 0 0,0-2 0 0 0,1-2 0 0 0,1-2 1 0 0,-97-43-1 0 0,113 41-17 0 0,0-2 1 0 0,1-1-1 0 0,0-2 1 0 0,2-2-1 0 0,1-1 1 0 0,1-1-1 0 0,1-2 1 0 0,2-1-1 0 0,1-1 1 0 0,1-1-1 0 0,-28-44 1 0 0,16 11-27 0 0,3-1 0 0 0,3-2 0 0 0,3-1 0 0 0,-34-118 0 0 0,50 137-24 0 0,-3 0 1 0 0,-1 1-1 0 0,-3 1 1 0 0,-1 1-1 0 0,-39-61 1 0 0,47 88 28 0 0,0 0 0 0 0,-2 1 0 0 0,0 0 0 0 0,-1 1 0 0 0,-1 1 1 0 0,0 1-1 0 0,-1 0 0 0 0,-1 1 0 0 0,0 1 0 0 0,-1 1 0 0 0,0 1 0 0 0,-1 0 0 0 0,-1 2 0 0 0,-23-8 0 0 0,-21 0 249 0 0,-120-13 0 0 0,-25-5 58 0 0,163 23-275 0 0,0-3 0 0 0,1-1 1 0 0,1-3-1 0 0,0-1 0 0 0,2-3 0 0 0,0-1 1 0 0,2-3-1 0 0,1-1 0 0 0,1-2 0 0 0,1-1 0 0 0,-39-43 1 0 0,-5-15 5 0 0,5-4-1 0 0,-74-112 1 0 0,119 154-36 0 0,2-2 1 0 0,-40-95-1 0 0,56 111-1 0 0,1-1 0 0 0,3-1 1 0 0,1 0-1 0 0,-10-81 1 0 0,17-57-20 0 0,3 120-15 0 0,2 29 16 0 0,0 0 1 0 0,2 0-1 0 0,1 0 1 0 0,1 1-1 0 0,1 0 1 0 0,19-45-1 0 0,7 0-22 0 0,45-76 0 0 0,-72 138 32 0 0,0 0-1 0 0,-1-1 0 0 0,0 0 1 0 0,-1 0-1 0 0,0 0 0 0 0,-1-1 0 0 0,0 1 1 0 0,-1-1-1 0 0,0 0 0 0 0,-1 0 0 0 0,0 0 1 0 0,-1 0-1 0 0,0 1 0 0 0,-3-19 0 0 0,2 25 0 0 0,-1 1-1 0 0,1-1 0 0 0,-1 1 0 0 0,0 0 0 0 0,0 0 0 0 0,0 0 1 0 0,-1 0-1 0 0,1 0 0 0 0,-1 0 0 0 0,0 1 0 0 0,0-1 0 0 0,0 1 1 0 0,-1 0-1 0 0,1 0 0 0 0,-1 0 0 0 0,-7-4 0 0 0,-4-5 21 0 0,-31-30 62 0 0,1-1 1 0 0,3-2 0 0 0,-37-52-1 0 0,-96-154-24 0 0,-105-232-46 0 0,228 375 13 0 0,6-1-1 0 0,-55-197 0 0 0,85 237-20 0 0,4 0 0 0 0,-6-130 0 0 0,23-144 27 0 0,0 293-34 0 0,3 0 1 0 0,1 1-1 0 0,2 0 0 0 0,3 0 0 0 0,2 1 0 0 0,36-75 1 0 0,8 6 21 0 0,99-144 1 0 0,-80 149-38 0 0,-42 63 41 0 0,58-106 0 0 0,-93 153 6 0 0,0-1-1 0 0,-1 1 1 0 0,0-1 0 0 0,0 0-1 0 0,0 1 1 0 0,0-1-1 0 0,0 0 1 0 0,0 0-1 0 0,-1 0 1 0 0,1 0 0 0 0,-1 1-1 0 0,0-1 1 0 0,0 0-1 0 0,0 0 1 0 0,0 0 0 0 0,0 0-1 0 0,-1 0 1 0 0,1 0-1 0 0,-1 0 1 0 0,0 1 0 0 0,0-1-1 0 0,0 0 1 0 0,0 0-1 0 0,0 1 1 0 0,-1-1 0 0 0,1 1-1 0 0,-4-4 1 0 0,-2-1 22 0 0,0 1 1 0 0,-1 0 0 0 0,0 1-1 0 0,0 0 1 0 0,-1 0 0 0 0,1 1-1 0 0,-11-4 1 0 0,-13-5 36 0 0,1-3 0 0 0,0 0 0 0 0,-45-33 0 0 0,67 42-84 0 0,0-1-1 0 0,0 0 0 0 0,1-1 0 0 0,0 0 0 0 0,1 0 0 0 0,0-1 0 0 0,0 1 0 0 0,1-1 0 0 0,0-1 0 0 0,1 1 1 0 0,0-1-1 0 0,1 0 0 0 0,0 0 0 0 0,-5-22 0 0 0,6 7 0 0 0,1 0 0 0 0,2-52 1 0 0,1 33 2 0 0,0 18-15 0 0,2-1 0 0 0,0 1-1 0 0,2 0 1 0 0,1 1 0 0 0,2 0 0 0 0,0 0 0 0 0,2 0-1 0 0,0 1 1 0 0,2 0 0 0 0,28-43 0 0 0,-7 20-8 0 0,1 2 0 0 0,3 2-1 0 0,1 1 1 0 0,51-43 0 0 0,-55 56 3 0 0,1 2-1 0 0,2 1 0 0 0,68-37 1 0 0,-99 60-41 0 0,0 1 0 0 0,0 1 0 0 0,1-1 1 0 0,-1 1-1 0 0,0 0 0 0 0,1 0 1 0 0,0 1-1 0 0,-1 0 0 0 0,1 0 0 0 0,0 1 1 0 0,0 0-1 0 0,8 0 0 0 0,-10 0 20 0 0,-3 0 20 0 0,-25-8 539 0 0,11 0-518 0 0,0-1 0 0 0,0 0 0 0 0,1 0 0 0 0,0-1 0 0 0,1-1 0 0 0,0 0 0 0 0,1 0 0 0 0,0-1 0 0 0,1 0 0 0 0,0-1-1 0 0,-8-16 1 0 0,2 0-18 0 0,1-1 0 0 0,1 0-1 0 0,2-1 1 0 0,-8-37 0 0 0,11 20-15 0 0,2 1 0 0 0,3-86 1 0 0,2 99 18 0 0,-1 3 0 0 0,1-1 0 0 0,2 1 0 0 0,1 0 0 0 0,2 0 0 0 0,1 0 0 0 0,1 1 0 0 0,17-46 0 0 0,3 21 15 0 0,1 1 1 0 0,3 2 0 0 0,2 0 0 0 0,79-90 0 0 0,-18 39-17 0 0,115-96 1 0 0,-27 55 37 0 0,-154 125-43 0 0,2 1 1 0 0,0 2 0 0 0,0 0 0 0 0,53-17 0 0 0,-74 29-24 0 0,1 1 0 0 0,0 0 1 0 0,1 1-1 0 0,-1 0 0 0 0,0 1 0 0 0,1 0 1 0 0,-1 0-1 0 0,1 1 0 0 0,-1 0 0 0 0,15 3 1 0 0,-24-2 14 0 0,1-1 1 0 0,-1 1-1 0 0,0 0 0 0 0,1 0 1 0 0,-1-1-1 0 0,0 1 1 0 0,0 0-1 0 0,0 0 0 0 0,0 0 1 0 0,0 1-1 0 0,0-1 1 0 0,0 0-1 0 0,0 0 0 0 0,0 0 1 0 0,0 1-1 0 0,-1-1 1 0 0,1 0-1 0 0,0 1 1 0 0,-1-1-1 0 0,1 1 0 0 0,-1-1 1 0 0,0 0-1 0 0,1 1 1 0 0,-1-1-1 0 0,0 3 0 0 0,1 43 182 0 0,-1-37-134 0 0,0-8 263 0 0,0-11-93 0 0,1-43-191 0 0,3 0-1 0 0,17-85 1 0 0,40-103 75 0 0,-50 200-74 0 0,1-5-10 0 0,71-279 34 0 0,-69 254 3 0 0,-3 0 0 0 0,3-121-1 0 0,-12 135-97 0 0,-1-37 198 0 0,-2 85-239 0 0,0 0 0 0 0,0 0 0 0 0,0-1 1 0 0,-2 1-1 0 0,1 0 0 0 0,-1 0 0 0 0,0 1 1 0 0,-6-13-1 0 0,-7-8-1558 0 0,4-9-1594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3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1749 44 1217 0 0,'0'0'7739'0'0,"-50"-6"-5687"0"0,-12-3-1833 0 0,-23-4 525 0 0,-136-2 0 0 0,180 15-215 0 0,-277 6 1563 0 0,280-3-1983 0 0,0 3-1 0 0,1 1 0 0 0,-1 2 1 0 0,2 1-1 0 0,-1 2 1 0 0,-43 21-1 0 0,36-10-16 0 0,1 2-1 0 0,1 2 1 0 0,1 1-1 0 0,2 3 1 0 0,1 1-1 0 0,1 1 1 0 0,2 2-1 0 0,1 2 1 0 0,2 1-1 0 0,2 2 1 0 0,-37 62-1 0 0,38-49-27 0 0,2 1 1 0 0,3 1-1 0 0,2 2 1 0 0,2 0-1 0 0,3 1 1 0 0,3 0-1 0 0,2 1 1 0 0,3 1-1 0 0,-2 65 0 0 0,12 304 163 0 0,4-380-195 0 0,2-1 0 0 0,3 1 1 0 0,1-1-1 0 0,2-1 0 0 0,3 0 0 0 0,1-1 0 0 0,3 0 0 0 0,1-2 0 0 0,3 0 0 0 0,1-2 0 0 0,2-1 0 0 0,42 49 0 0 0,-29-44-7 0 0,2-2 0 0 0,2-1 0 0 0,2-2-1 0 0,1-3 1 0 0,3-1 0 0 0,0-3-1 0 0,3-2 1 0 0,0-2 0 0 0,91 36 0 0 0,-76-42-2 0 0,1-3 1 0 0,1-3 0 0 0,123 16 0 0 0,-73-23-13 0 0,178-6 0 0 0,-213-10-14 0 0,0-3-1 0 0,-1-4 1 0 0,0-4 0 0 0,-1-4 0 0 0,0-3-1 0 0,-2-4 1 0 0,-1-3 0 0 0,119-64 0 0 0,-126 54-21 0 0,-1-3 0 0 0,-3-3 0 0 0,-2-3 0 0 0,-1-3 0 0 0,112-117 0 0 0,-143 129 4 0 0,-1-1 0 0 0,-2-2-1 0 0,-1-1 1 0 0,-3-2-1 0 0,-2 0 1 0 0,-2-2-1 0 0,-2-1 1 0 0,-2-1-1 0 0,-2 0 1 0 0,14-69-1 0 0,-21 61 22 0 0,-2 0-1 0 0,-3 0 0 0 0,-3-1 0 0 0,-5-74 0 0 0,-1 95 5 0 0,-2 0 1 0 0,-1 0-1 0 0,-2 1 0 0 0,-2-1 0 0 0,-1 2 1 0 0,-2-1-1 0 0,-27-51 0 0 0,10 36 17 0 0,-2 2 0 0 0,-2 0-1 0 0,-3 3 1 0 0,-1 1 0 0 0,-3 2 0 0 0,-1 1-1 0 0,-2 3 1 0 0,-2 1 0 0 0,-95-61 0 0 0,73 60 35 0 0,-1 2 1 0 0,-3 4-1 0 0,0 3 1 0 0,-2 3-1 0 0,-1 3 1 0 0,-1 3-1 0 0,-88-12 1 0 0,49 17-3 0 0,0 6 0 0 0,-1 4 0 0 0,0 6 0 0 0,0 4 0 0 0,-115 20 0 0 0,135-8-85 0 0,0 4 0 0 0,2 5 0 0 0,1 4 0 0 0,1 3 0 0 0,1 5 0 0 0,-110 61 0 0 0,150-69-198 0 0,1 2 1 0 0,2 3-1 0 0,-54 46 1 0 0,86-65-75 0 0,1 0 0 0 0,1 2 0 0 0,0-1 0 0 0,1 2 1 0 0,0 0-1 0 0,2 0 0 0 0,0 1 0 0 0,1 0 0 0 0,0 1 0 0 0,2 0 0 0 0,0 1 0 0 0,-5 22 1 0 0,10-21-945 0 0,0 0 0 0 0,1 0-1 0 0,1 32 1 0 0,1-52 1156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3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3420 6899 0 0,'0'0'3746'0'0,"-5"4"-3186"0"0,4-3-508 0 0,0 0 1 0 0,0 0-1 0 0,0-1 0 0 0,0 1 1 0 0,0 0-1 0 0,0 0 0 0 0,0-1 1 0 0,-1 1-1 0 0,1 0 0 0 0,0-1 1 0 0,0 1-1 0 0,-1-1 0 0 0,1 0 1 0 0,0 1-1 0 0,-1-1 0 0 0,1 0 1 0 0,0 0-1 0 0,-2 0 0 0 0,2-1 4 0 0,0 0 1 0 0,0-1-1 0 0,0 1 0 0 0,0 0 0 0 0,0-1 0 0 0,0 1 1 0 0,0-1-1 0 0,1 1 0 0 0,-1-1 0 0 0,1 1 0 0 0,-1-1 1 0 0,1 1-1 0 0,0-1 0 0 0,-1 1 0 0 0,1-1 0 0 0,0 0 1 0 0,0 1-1 0 0,0-1 0 0 0,0 0 0 0 0,0 1 0 0 0,1-3 0 0 0,-1-60 518 0 0,-1-30-43 0 0,4 1 0 0 0,16-104 0 0 0,36-93-131 0 0,109-335-1 0 0,-114 474-339 0 0,8 1 0 0 0,6 4-1 0 0,155-259 1 0 0,-156 312 40 0 0,4 3 0 0 0,4 4 0 0 0,4 2 0 0 0,140-120 0 0 0,-90 101 32 0 0,6 6 0 0 0,223-126 0 0 0,-280 183-59 0 0,145-56-1 0 0,-173 80-36 0 0,0 2-1 0 0,0 3 1 0 0,1 1-1 0 0,85-5 1 0 0,-114 14-23 0 0,-1 0 0 0 0,1 2 0 0 0,-1 0 0 0 0,1 1 0 0 0,-1 1 0 0 0,0 0 0 0 0,0 2 0 0 0,0 0 0 0 0,24 10 0 0 0,-27-7 14 0 0,0 0-1 0 0,-1 0 0 0 0,0 2 0 0 0,-1-1 0 0 0,0 2 1 0 0,0 0-1 0 0,-1 0 0 0 0,0 1 0 0 0,-1 0 0 0 0,16 27 1 0 0,-6-5 51 0 0,-1 2 1 0 0,-2 0 0 0 0,-1 1-1 0 0,-3 1 1 0 0,14 55 0 0 0,26 205 213 0 0,-52-292-288 0 0,50 584 216 0 0,-13-97-315 0 0,-11-250-3672 0 0,-25-183-1632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3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629 185 544 0 0,'0'0'8276'0'0,"-44"-8"-7145"0"0,-136-21-232 0 0,164 27-672 0 0,0 0 0 0 0,1 1-1 0 0,-1 1 1 0 0,-18 2-1 0 0,28-2-150 0 0,0 1 0 0 0,1 1 0 0 0,-1-1 0 0 0,0 1 0 0 0,1 0 0 0 0,-1 0 0 0 0,1 0 0 0 0,0 1-1 0 0,-6 3 1 0 0,4 1-3 0 0,0 0-1 0 0,0 0 1 0 0,1 0-1 0 0,0 1 0 0 0,0 0 1 0 0,1 0-1 0 0,0 0 1 0 0,0 1-1 0 0,1 0 0 0 0,-4 11 1 0 0,1-6-16 0 0,-2 7 40 0 0,1 0 0 0 0,1 1 0 0 0,1 0 0 0 0,0 0 1 0 0,-3 43-1 0 0,5 116 551 0 0,4-114-439 0 0,1-47-168 0 0,0 0 1 0 0,2 0-1 0 0,0 0 0 0 0,1 0 0 0 0,1-1 0 0 0,1 0 0 0 0,0 0 1 0 0,1 0-1 0 0,2-1 0 0 0,0 0 0 0 0,0 0 0 0 0,2-1 0 0 0,0-1 1 0 0,1 0-1 0 0,25 26 0 0 0,-20-25-25 0 0,1-1 0 0 0,1 0 1 0 0,0-2-1 0 0,1 0 0 0 0,1-1 0 0 0,0-1 1 0 0,1-1-1 0 0,0-1 0 0 0,1-1 0 0 0,0-1 0 0 0,0-1 1 0 0,42 7-1 0 0,-20-7-18 0 0,0-1 1 0 0,0-3-1 0 0,0-2 0 0 0,0-2 1 0 0,0-2-1 0 0,0-2 0 0 0,0-1 1 0 0,0-3-1 0 0,-2-2 1 0 0,1-1-1 0 0,-1-3 0 0 0,69-33 1 0 0,-64 23 24 0 0,0-3 1 0 0,-2-3-1 0 0,-2-1 1 0 0,-1-1-1 0 0,-1-3 1 0 0,-2-2 0 0 0,37-44-1 0 0,-58 58-20 0 0,-2 0 0 0 0,-1 0 0 0 0,0-2 0 0 0,-2 0 0 0 0,-1 0 0 0 0,13-39 0 0 0,-19 44 9 0 0,-2 1-1 0 0,-1-1 1 0 0,0 0 0 0 0,-1 0-1 0 0,-1 0 1 0 0,-2-1-1 0 0,0 1 1 0 0,-1 0 0 0 0,-6-37-1 0 0,4 46 9 0 0,0 0 1 0 0,0 1-1 0 0,-2-1 1 0 0,1 1-1 0 0,-1 0 0 0 0,-1 1 1 0 0,0-1-1 0 0,0 1 0 0 0,-1 0 1 0 0,0 0-1 0 0,-14-12 0 0 0,7 8 47 0 0,0 1 0 0 0,-2 1 0 0 0,0 1 0 0 0,0 0 0 0 0,-1 1 0 0 0,-27-12 0 0 0,2 5 68 0 0,0 3-1 0 0,-1 1 1 0 0,0 2 0 0 0,-1 2-1 0 0,-65-5 1 0 0,-196 6 486 0 0,243 8-519 0 0,-6 1-98 0 0,0 3 1 0 0,0 2-1 0 0,1 4 1 0 0,0 2-1 0 0,1 4 0 0 0,0 2 1 0 0,1 3-1 0 0,-67 32 1 0 0,114-43-69 0 0,-1 0 1 0 0,2 1-1 0 0,-1 0 1 0 0,1 2 0 0 0,-18 16-1 0 0,30-25-213 0 0,1 1 0 0 0,0-1 0 0 0,0 1 0 0 0,0 0 0 0 0,0 0 0 0 0,1 0-1 0 0,0 0 1 0 0,0 1 0 0 0,0-1 0 0 0,0 1 0 0 0,1 0 0 0 0,0 0 0 0 0,0 0 0 0 0,1 0 0 0 0,0 0 0 0 0,0 0-1 0 0,0 0 1 0 0,1 1 0 0 0,0 10 0 0 0,8 15-4546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3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977 439 2241 0 0,'0'0'5627'0'0,"-11"0"-4931"0"0,-194-9 2209 0 0,13 4-632 0 0,138 6-1875 0 0,39 0-327 0 0,0 0-1 0 0,1 1 1 0 0,0 1 0 0 0,-1 1 0 0 0,1 0-1 0 0,1 0 1 0 0,-1 2 0 0 0,1-1 0 0 0,-1 2-1 0 0,2 0 1 0 0,-1 0 0 0 0,1 1-1 0 0,0 1 1 0 0,1 0 0 0 0,0 1 0 0 0,0 0-1 0 0,-18 22 1 0 0,14-13-27 0 0,0 1-1 0 0,1 1 0 0 0,1 0 1 0 0,1 1-1 0 0,1 0 1 0 0,1 0-1 0 0,1 2 0 0 0,1-1 1 0 0,-9 47-1 0 0,9-24 38 0 0,3 1-1 0 0,2 1 1 0 0,1-1-1 0 0,3 0 1 0 0,11 78-1 0 0,-7-106-66 0 0,0 1-1 0 0,2-1 1 0 0,0 0-1 0 0,1 0 1 0 0,1-1-1 0 0,1-1 1 0 0,1 1-1 0 0,0-1 0 0 0,1-1 1 0 0,1 0-1 0 0,0-1 1 0 0,1 0-1 0 0,1-1 1 0 0,0-1-1 0 0,18 13 1 0 0,-7-8-11 0 0,1-2 0 0 0,1 0 0 0 0,0-2 0 0 0,1-1 0 0 0,0-1 0 0 0,1-1 0 0 0,0-2 0 0 0,0-1 0 0 0,33 4 0 0 0,-8-5-7 0 0,-1-2 1 0 0,1-2 0 0 0,0-3 0 0 0,1-2 0 0 0,-2-2 0 0 0,1-3 0 0 0,-1-3 0 0 0,0-1 0 0 0,-1-3-1 0 0,0-2 1 0 0,72-33 0 0 0,-65 20 11 0 0,-2-3 0 0 0,-1-2-1 0 0,-1-2 1 0 0,-2-3 0 0 0,-1-3 0 0 0,52-54-1 0 0,-80 72 0 0 0,-2-1-1 0 0,-1-2 1 0 0,-1 0-1 0 0,-1-1 1 0 0,-1-2-1 0 0,-2 1 0 0 0,-1-2 1 0 0,-1 0-1 0 0,-2-1 1 0 0,-1-1-1 0 0,-2 0 0 0 0,-1 0 1 0 0,8-55-1 0 0,-13 49 13 0 0,-2 1-1 0 0,-1-1 1 0 0,-3 0-1 0 0,-5-42 0 0 0,3 64-5 0 0,0-1-1 0 0,0 1 0 0 0,-2 0 0 0 0,0 0 1 0 0,-1 0-1 0 0,-1 1 0 0 0,0 0 0 0 0,-1 1 1 0 0,-1 0-1 0 0,-19-23 0 0 0,8 15 19 0 0,-1 0 1 0 0,-1 2-1 0 0,-1 1 0 0 0,-1 1 0 0 0,-1 0 1 0 0,0 3-1 0 0,-2 0 0 0 0,1 1 0 0 0,-2 2 1 0 0,-41-14-1 0 0,17 11 21 0 0,-1 3 0 0 0,0 2 0 0 0,-1 3 0 0 0,1 1 0 0 0,-58 2 0 0 0,65 4-40 0 0,0 3-1 0 0,0 1 1 0 0,0 2 0 0 0,1 2-1 0 0,-1 3 1 0 0,2 1-1 0 0,0 2 1 0 0,-45 21-1 0 0,25-5-263 0 0,1 3 0 0 0,2 3 0 0 0,2 2 0 0 0,1 3 0 0 0,2 3 0 0 0,2 2 0 0 0,1 2 0 0 0,3 3-1 0 0,3 2 1 0 0,1 1 0 0 0,-39 63 0 0 0,8 23-3395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1 592 208 0 0,'0'0'7425'0'0,"11"9"-4029"0"0,-5-9-3291 0 0,0-1 0 0 0,0 0-1 0 0,0 0 1 0 0,0 0 0 0 0,-1-1 0 0 0,1 0 0 0 0,0 0-1 0 0,-1-1 1 0 0,0 1 0 0 0,1-1 0 0 0,-1 0 0 0 0,0 0-1 0 0,0-1 1 0 0,-1 0 0 0 0,1 0 0 0 0,6-8 0 0 0,19-12 149 0 0,545-421 453 0 0,-545 424-698 0 0,-14 9 12 0 0,0 0 0 0 0,27-27 0 0 0,-79 75 198 0 0,-39 40-148 0 0,-8 32-45 0 0,5 3 0 0 0,-64 122 0 0 0,73-127 27 0 0,46-72-47 0 0,3 8-252 0 0,38-62 192 0 0,1 0 1 0 0,1 1-1 0 0,25-18 0 0 0,7-8 72 0 0,246-195 30 0 0,-240 200-29 0 0,-36 25-18 0 0,1 0-1 0 0,37-37 1 0 0,-48 40-32 0 0,-13 13-69 0 0,-23 20 82 0 0,-60 45 57 0 0,-91 93 0 0 0,110-97-19 0 0,-272 301 116 0 0,311-330-100 0 0,-42 68 0 0 0,68-100-36 0 0,-1-1 0 0 0,1 1 0 0 0,-1-1 0 0 0,1 1-1 0 0,-1-1 1 0 0,1 1 0 0 0,-1-1 0 0 0,1 1-1 0 0,0-1 1 0 0,-1 1 0 0 0,1 0 0 0 0,0-1 0 0 0,0 1-1 0 0,-1 0 1 0 0,1-1 0 0 0,0 1 0 0 0,0 0 0 0 0,0-1-1 0 0,0 1 1 0 0,0 0 0 0 0,0-1 0 0 0,0 1-1 0 0,0 0 1 0 0,0-1 0 0 0,0 1 0 0 0,0 0 0 0 0,0-1-1 0 0,1 1 1 0 0,-1 0 0 0 0,0-1 0 0 0,0 1 0 0 0,1 0-1 0 0,-1-1 1 0 0,0 1 0 0 0,1-1 0 0 0,-1 1-1 0 0,1-1 1 0 0,-1 1 0 0 0,1-1 0 0 0,-1 1 0 0 0,1-1-1 0 0,-1 1 1 0 0,1-1 0 0 0,-1 0 0 0 0,1 1 0 0 0,1 0-1 0 0,0-1-3 0 0,0 0 0 0 0,0 0 0 0 0,0 0-1 0 0,1 0 1 0 0,-1 0 0 0 0,0-1 0 0 0,0 1-1 0 0,1-1 1 0 0,-1 1 0 0 0,0-1 0 0 0,0 0 0 0 0,0 0-1 0 0,3-1 1 0 0,14-10-27 0 0,-1-1 0 0 0,31-30 0 0 0,2-2 25 0 0,582-527 177 0 0,-632 571-171 0 0,55-53 52 0 0,70-91 0 0 0,-114 126 407 0 0,-12 18-232 0 0,-4 4-107 0 0,-258 278 75 0 0,141-144-150 0 0,-11 26-27 0 0,89-108-15 0 0,34-43-2 0 0,6-9 1 0 0,0 0-1 0 0,0 0 0 0 0,1 0 0 0 0,0 0 0 0 0,-1 1 0 0 0,1-1 1 0 0,0 1-1 0 0,1 0 0 0 0,-1-1 0 0 0,1 1 0 0 0,-1 0 0 0 0,1 0 1 0 0,0 0-1 0 0,0 5 0 0 0,1-6-41 0 0,6-9-483 0 0,217-199 145 0 0,-54 44 308 0 0,-44 44-33 0 0,58-51 118 0 0,-171 161-38 0 0,-8 11-56 0 0,-15 23 55 0 0,-25 29 79 0 0,-3-1 0 0 0,-75 81 0 0 0,72-88-33 0 0,-56 62-40 0 0,21-25 77 0 0,-78 112-1 0 0,150-191-57 0 0,1 0 1 0 0,0 1-1 0 0,1-1 0 0 0,-1 1 1 0 0,1-1-1 0 0,1 1 0 0 0,-1 0 1 0 0,1 0-1 0 0,-2 14 0 0 0,4-21-9 0 0,1 1-1 0 0,0-1 1 0 0,-1 0 0 0 0,1 0-1 0 0,0 0 1 0 0,-1 0-1 0 0,1 0 1 0 0,0 0 0 0 0,-1 0-1 0 0,1 0 1 0 0,-1 0-1 0 0,1-1 1 0 0,0 1 0 0 0,-1 0-1 0 0,1 0 1 0 0,-1 0-1 0 0,1-1 1 0 0,0 1 0 0 0,-1 0-1 0 0,1-1 1 0 0,-1 1-1 0 0,1 0 1 0 0,-1-1 0 0 0,1 1-1 0 0,-1-1 1 0 0,1 0-1 0 0,58-45-99 0 0,94-95-1 0 0,-70 62-100 0 0,41-38-310 0 0,260-224 248 0 0,-356 315 283 0 0,-23 21-4 0 0,0 0 0 0 0,0 1 0 0 0,0-1 1 0 0,1 1-1 0 0,10-6 0 0 0,-21 32 128 0 0,-31 31 21 0 0,-65 74 0 0 0,39-52-116 0 0,-11 16-4 0 0,3 3-1 0 0,-93 169 1 0 0,143-230-33 0 0,17-28-5 0 0,-1 1 0 0 0,0-1 0 0 0,1 1 0 0 0,0 0 0 0 0,0-1 0 0 0,1 2 0 0 0,0-1 0 0 0,0 0 0 0 0,-2 12 0 0 0,25-21-727 0 0,-5-8 575 0 0,-1-1 0 0 0,0-1 0 0 0,0 0 0 0 0,-1 0 0 0 0,19-26 0 0 0,-7 10-159 0 0,337-334-1187 0 0,-383 383 2096 0 0,-29 40 1 0 0,-8 10-547 0 0,-371 412 458 0 0,425-479-484 0 0,-1 1 6 0 0,1 0 1 0 0,-1 0-1 0 0,0 0 0 0 0,1 0 0 0 0,0 1 0 0 0,0-1 0 0 0,1 1 0 0 0,-1 0 0 0 0,1-1 0 0 0,0 1 0 0 0,0 0 1 0 0,-2 9-1 0 0,4-12-50 0 0,5-10-235 0 0,39-48-20 0 0,1 3 0 0 0,67-61 0 0 0,-66 68 168 0 0,309-291-494 0 0,-350 332 641 0 0,0-1-69 0 0,-2 13 636 0 0,-5 3-570 0 0,0 0-1 0 0,0 0 1 0 0,-1 0-1 0 0,0 0 0 0 0,-1 0 1 0 0,0 0-1 0 0,-1-1 1 0 0,0 0-1 0 0,0 0 0 0 0,-1 0 1 0 0,0-1-1 0 0,-11 13 1 0 0,-18 27 28 0 0,20-24-66 0 0,-2 0 0 0 0,0-1 1 0 0,-2 0-1 0 0,-1-2 0 0 0,0 0 0 0 0,-2-2 1 0 0,0 0-1 0 0,-26 16 0 0 0,45-33-110 0 0,-1 1 0 0 0,0-1 0 0 0,-1-1 0 0 0,1 1 0 0 0,0 0 0 0 0,0-1 0 0 0,-1 0 0 0 0,1 0 0 0 0,-1-1 0 0 0,1 1 0 0 0,-1-1 0 0 0,1 0 0 0 0,-1 0 0 0 0,1 0 0 0 0,-9-2 0 0 0,12-2-212 0 0,0 0 1 0 0,1-1 0 0 0,-1 1 0 0 0,1 0 0 0 0,0 0 0 0 0,0-1 0 0 0,1-6 0 0 0,-1 5-144 0 0,1 4 373 0 0,-1 0 0 0 0,0 0-1 0 0,0 0 1 0 0,0-1 0 0 0,0 1 0 0 0,0 0-1 0 0,0 0 1 0 0,-1 0 0 0 0,1 0 0 0 0,-1 0-1 0 0,1 0 1 0 0,-1 0 0 0 0,0 0 0 0 0,0 0-1 0 0,0 0 1 0 0,0 0 0 0 0,0 0 0 0 0,0 0-1 0 0,-3-2 1 0 0,1 3 168 0 0,0 0 1 0 0,0 0-1 0 0,-1 0 0 0 0,1 0 0 0 0,-1 0 0 0 0,1 1 0 0 0,-1 0 1 0 0,1-1-1 0 0,-1 1 0 0 0,-5 1 0 0 0,5-1 45 0 0,-14 0 245 0 0,0 2-1 0 0,0-1 1 0 0,1 2-1 0 0,-1 0 1 0 0,1 2-1 0 0,0-1 0 0 0,-28 13 1 0 0,3 4-78 0 0,-69 46 1 0 0,-186 150-81 0 0,282-208-505 0 0,11-12-597 0 0,8-10-103 0 0,51-71-140 0 0,2-3 118 0 0,-12 5 317 0 0,-9 17 280 0 0,46-109-1 0 0,-80 167 757 0 0,0-1 0 0 0,0 1 0 0 0,0 0-1 0 0,-1-1 1 0 0,0 1 0 0 0,0 0 0 0 0,-1-9 0 0 0,-15 14 1064 0 0,6 3-1295 0 0,-1 0 0 0 0,1 1 0 0 0,-1 0 0 0 0,1 0 0 0 0,0 1 0 0 0,-1 0 0 0 0,1 1 0 0 0,1 0 0 0 0,-1 1 0 0 0,1-1 0 0 0,-1 2 0 0 0,2-1 0 0 0,-1 1 0 0 0,0 0 0 0 0,-9 12 0 0 0,-2 1 11 0 0,2 1-1 0 0,0 1 1 0 0,1 0 0 0 0,-20 40 0 0 0,32-53-83 0 0,0 1 0 0 0,1 1 0 0 0,0-1 0 0 0,0 0 0 0 0,1 1 1 0 0,1-1-1 0 0,-1 1 0 0 0,2 0 0 0 0,-1-1 0 0 0,2 18 0 0 0,0-7-3 0 0,-1-19-28 0 0,0 0-1 0 0,0-1 0 0 0,0 1 0 0 0,0 0 1 0 0,0 0-1 0 0,1-1 0 0 0,-1 1 0 0 0,0 0 1 0 0,1 0-1 0 0,-1-1 0 0 0,0 1 0 0 0,1 0 1 0 0,-1-1-1 0 0,1 1 0 0 0,-1-1 0 0 0,1 1 1 0 0,-1-1-1 0 0,1 1 0 0 0,0-1 0 0 0,-1 1 1 0 0,1-1-1 0 0,0 1 0 0 0,-1-1 0 0 0,1 0 1 0 0,0 1-1 0 0,1-1 0 0 0,28 6-122 0 0,-19-6 57 0 0,0-1 1 0 0,-1 0-1 0 0,21-4 1 0 0,-22 2 67 0 0,0-1 0 0 0,0 0 0 0 0,0 0-1 0 0,-1-1 1 0 0,0 0 0 0 0,0 0 0 0 0,12-11 0 0 0,49-51-89 0 0,-45 43-12 0 0,171-206-1315 0 0,-183 212 1342 0 0,-9 13 105 0 0,0 1 1 0 0,0-1 0 0 0,1 0 0 0 0,-1 1-1 0 0,1 0 1 0 0,0 0 0 0 0,7-6 0 0 0,-10 10 481 0 0,-15 9 450 0 0,-252 223-207 0 0,193-172-732 0 0,15-10 6 0 0,-86 55 1 0 0,140-102-100 0 0,-1 0 0 0 0,-1-1 0 0 0,1 1 0 0 0,0-1 0 0 0,-1 0 0 0 0,1 0 0 0 0,-1-1 0 0 0,1 1 0 0 0,-1-1 0 0 0,0 0 1 0 0,-9-1-1 0 0,14 0-7 0 0,0-1 0 0 0,0 0 0 0 0,0 0 0 0 0,1 0 0 0 0,-1 0 0 0 0,0 0 0 0 0,0 0 0 0 0,1 0 0 0 0,-1 0 0 0 0,0 0 0 0 0,1 0 0 0 0,-1 0 0 0 0,1 0 0 0 0,-1 0 0 0 0,1 0 0 0 0,0-1 1 0 0,0 1-1 0 0,-1 0 0 0 0,1 0 0 0 0,0 0 0 0 0,0-1 0 0 0,0 1 0 0 0,0 0 0 0 0,0 0 0 0 0,1-1 0 0 0,-1 1 0 0 0,0 0 0 0 0,1-2 0 0 0,0-5-337 0 0,-1 3 272 0 0,-1-17-485 0 0,1 0 0 0 0,1 0-1 0 0,1 0 1 0 0,1 1 0 0 0,1-1-1 0 0,7-22 1 0 0,17-29-1468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 2625 0 0,'0'0'6387'0'0,"-97"-5"-6115"0"0,58 40-128 0 0,0-4 0 0 0,20 0-64 0 0,-20 0-32 0 0,20-9 16 0 0,0-5-112 0 0,9-4-704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0 641 2001 0 0,'0'0'6806'0'0,"0"4"-6018"0"0,0-9 1196 0 0,1-1-1900 0 0,0-1 1 0 0,1 0-1 0 0,-1 0 0 0 0,1 1 1 0 0,1-1-1 0 0,-1 1 1 0 0,1 0-1 0 0,0-1 1 0 0,1 1-1 0 0,-1 1 0 0 0,10-12 1 0 0,61-66 182 0 0,-49 56-192 0 0,337-321 124 0 0,-361 347-198 0 0,31-27-2 0 0,52-36-1 0 0,-81 62-107 0 0,-3 7-305 0 0,0 0 349 0 0,-1-1 0 0 0,0 0 0 0 0,0 1 0 0 0,-1-1 0 0 0,1 0 0 0 0,-1 0-1 0 0,0 0 1 0 0,0 0 0 0 0,0 0 0 0 0,-1 0 0 0 0,1 0 0 0 0,-1-1 0 0 0,0 0-1 0 0,0 1 1 0 0,0-1 0 0 0,-7 5 0 0 0,-7 9-244 0 0,-110 124-3810 0 0,51-63-649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0 870 928 0 0,'0'0'6481'0'0,"41"-35"-5708"0"0,135-115 22 0 0,133-120 921 0 0,159-142-756 0 0,-465 409-1021 0 0,-8 10-2148 0 0,-20 28 157 0 0,-13 16-893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0 865 5907 0 0,'0'0'3679'0'0,"49"-49"-2991"0"0,162-160-285 0 0,-47 68 34 0 0,-85 74-199 0 0,391-293 626 0 0,-461 354-875 0 0,0 0 0 0 0,0 0 0 0 0,1 1 0 0 0,0 0 0 0 0,10-4 0 0 0,-15 7-379 0 0,-5 8 209 0 0,0-1 1 0 0,-1 0-1 0 0,0 0 0 0 0,0 0 1 0 0,-1 0-1 0 0,1 0 0 0 0,-1 0 0 0 0,0 0 1 0 0,0 0-1 0 0,-1-1 0 0 0,-4 8 1 0 0,-41 44-1323 0 0,21-27 30 0 0,-31 43-2598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8:5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5271 85 4002 0 0,'0'0'707'0'0,"-52"-12"-43"0"0,-172-38-40 0 0,162 41-131 0 0,2 1-1 0 0,-1 3 0 0 0,-89 5 1 0 0,61 1-43 0 0,-11 4-125 0 0,-1 3-1 0 0,2 5 0 0 0,0 4 1 0 0,-187 58-1 0 0,-366 176 646 0 0,595-228-899 0 0,-1020 490 575 0 0,839-377-531 0 0,5 9-1 0 0,-286 238 1 0 0,400-283 16 0 0,6 6 1 0 0,4 3-1 0 0,5 7 1 0 0,-170 245-1 0 0,221-276-24 0 0,2 2-1 0 0,5 2 1 0 0,4 3 0 0 0,3 0-1 0 0,4 2 1 0 0,6 3-1 0 0,3 0 1 0 0,-23 168-1 0 0,27 150 241 0 0,24-330-260 0 0,4 0 0 0 0,33 162 1 0 0,-17-171-43 0 0,1 0 0 0 0,6-2 0 0 0,1 0 0 0 0,4-2 0 0 0,3-3 1 0 0,82 118-1 0 0,-44-90-11 0 0,3-3 0 0 0,3-3 1 0 0,169 145-1 0 0,-136-147-26 0 0,4-2 0 0 0,4-8 1 0 0,3-4-1 0 0,4-6 0 0 0,2-5 0 0 0,3-6 0 0 0,2-8 1 0 0,175 45-1 0 0,-90-46 6 0 0,1-8 0 0 0,3-11 0 0 0,-1-10 0 0 0,378-13 0 0 0,-425-15-74 0 0,-1-7 0 0 0,0-8 0 0 0,-2-7 0 0 0,-2-9 0 0 0,246-88 0 0 0,-245 60-151 0 0,-4-7 0 0 0,-3-9 0 0 0,-4-6-1 0 0,-4-8 1 0 0,-4-5 0 0 0,-5-8 0 0 0,261-252 0 0 0,-319 265 86 0 0,-4-3 0 0 0,-4-4 0 0 0,-5-5 0 0 0,116-214 0 0 0,-146 223 123 0 0,-3 0 1 0 0,-6-4-1 0 0,-4 0 0 0 0,-4-2 0 0 0,-5-2 0 0 0,17-147 1 0 0,-32 120 4 0 0,-3 1 0 0 0,-8-1 0 0 0,-5 0 1 0 0,-32-183-1 0 0,16 204 7 0 0,-5-1 0 0 0,-6 3 0 0 0,-5 1 1 0 0,-4 1-1 0 0,-70-131 0 0 0,48 127 70 0 0,-4 1 1 0 0,-5 5-1 0 0,-5 1 1 0 0,-5 6-1 0 0,-4 1 0 0 0,-120-104 1 0 0,132 140 12 0 0,-1 5 1 0 0,-3 1 0 0 0,-2 5-1 0 0,-4 4 1 0 0,-1 2 0 0 0,-2 5-1 0 0,-1 3 1 0 0,-3 5 0 0 0,-110-28-1 0 0,82 36-64 0 0,-2 6-1 0 0,-1 5 1 0 0,1 4-1 0 0,-1 6 1 0 0,-1 7-1 0 0,2 4 1 0 0,-1 4-1 0 0,1 7 0 0 0,1 5 1 0 0,1 4-1 0 0,-160 60 1 0 0,110-22 1 0 0,3 7 0 0 0,-231 136 0 0 0,306-150-26 0 0,2 3 0 0 0,2 5 0 0 0,5 2 0 0 0,1 5 0 0 0,-101 116 1 0 0,139-135-50 0 0,0 3 1 0 0,4 0 0 0 0,3 3 0 0 0,1 2 0 0 0,-50 124 0 0 0,70-143-273 0 0,2 0 1 0 0,2-1 0 0 0,2 3 0 0 0,1-1 0 0 0,2 0-1 0 0,2 1 1 0 0,3 0 0 0 0,1 0 0 0 0,1-1 0 0 0,11 56-1 0 0,2-41-1324 0 0,2-1-1 0 0,40 92 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0 910 2417 0 0,'0'0'7486'0'0,"34"-26"-6811"0"0,2-2-552 0 0,186-153 445 0 0,-108 80-138 0 0,301-256-30 0 0,-329 288-384 0 0,89-70-21 0 0,-160 131-445 0 0,-18 16-675 0 0,-20 22 98 0 0,-25 22-592 0 0,-17 12-779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116 993 3474 0 0,'0'0'5656'0'0,"46"-43"-5304"0"0,149-143-27 0 0,116-97 415 0 0,-213 197-565 0 0,270-209 198 0 0,-295 239-410 0 0,-15 15-643 0 0,-55 39-80 0 0,-20 21-1200 0 0,8-11 1609 0 0,-46 41-1612 0 0,-19 15-1860 0 0</inkml:trace>
  <inkml:trace contextRef="#ctx0" brushRef="#br0" timeOffset="1">0 1046 5042 0 0,'0'0'1876'0'0,"4"-2"-1865"0"0,26-15 171 0 0,0-2 0 0 0,0-1 0 0 0,-2-1 0 0 0,28-27 0 0 0,10-8 89 0 0,-47 42-191 0 0,892-739 1689 0 0,-903 746-1956 0 0,0-1-1 0 0,-1 1 1 0 0,12-18-1 0 0,-17 23 52 0 0,-18 5-2956 0 0,-34 27-168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1376 4658 0 0,'0'0'2761'0'0,"42"-41"-1747"0"0,24-24-683 0 0,189-182 456 0 0,375-298 517 0 0,-188 169-180 0 0,-337 288-1076 0 0,-97 78-195 0 0,-11 6-405 0 0,-21 14-518 0 0,-113 105-2486 0 0,135-114 3473 0 0,-84 77-3495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1086 1633 0 0,'0'0'3111'0'0,"55"-50"-2170"0"0,182-166-290 0 0,505-423 2588 0 0,-533 477-2855 0 0,-182 145-323 0 0,-25 16-756 0 0,-8 4-1257 0 0,3-1 1246 0 0,-31 20-2119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1020 6451 0 0,'0'0'203'0'0,"47"-44"317"0"0,157-147-227 0 0,-16 28-87 0 0,-116 103-75 0 0,30-27 143 0 0,452-366 1738 0 0,-526 435-2156 0 0,-23 15-616 0 0,-10 6-913 0 0,-24 17-128 0 0,-24 27-1782 0 0</inkml:trace>
  <inkml:trace contextRef="#ctx0" brushRef="#br0" timeOffset="1">185 1059 4658 0 0,'0'0'4677'0'0,"24"-31"-4312"0"0,-10 13-313 0 0,35-44 218 0 0,98-96 1 0 0,142-94 418 0 0,-40 37-74 0 0,59-47-383 0 0,-305 259-909 0 0,-20 22-2194 0 0,-33 23 337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1 848 2929 0 0,'0'0'4936'0'0,"32"-34"-4680"0"0,13-15-212 0 0,150-153 88 0 0,80-46 357 0 0,-193 176-271 0 0,-45 39-103 0 0,193-156 488 0 0,-220 182-642 0 0,-8 5 4 0 0,0 1-1 0 0,-1 0 1 0 0,1 0 0 0 0,0 0-1 0 0,-1 0 1 0 0,1 0 0 0 0,0 0 0 0 0,0 0-1 0 0,0 0 1 0 0,0 1 0 0 0,0-1-1 0 0,0 1 1 0 0,0-1 0 0 0,3 1 0 0 0,-23 15-2295 0 0,-40 27 596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0 914 4866 0 0,'0'0'3479'0'0,"37"-36"-2724"0"0,-4 3-566 0 0,217-194 780 0 0,32-11 316 0 0,74-60-132 0 0,-270 223-2468 0 0,-85 73 53 0 0,-1 11-3703 0 0</inkml:trace>
  <inkml:trace contextRef="#ctx0" brushRef="#br0" timeOffset="1">300 721 2209 0 0,'0'0'6675'0'0,"184"-224"-6211"0"0,-106 145-352 0 0,9-5-32 0 0,0 1-48 0 0,-10 13 0 0 0,10 0-32 0 0,-29 21 16 0 0,-9 10-48 0 0,-30 17-624 0 0,-9 22-673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4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5010 0 0,'0'0'3010'0'0,"291"-197"-2882"0"0,-224 144 0 0 0,-9 9-96 0 0,-19 9-416 0 0,-10 9-1025 0 0,-29 8-4034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4626 0 0,'0'0'12006'0'0,"30"0"-11545"0"0,-20 0-427 0 0,14-1 40 0 0,0 1 1 0 0,1 1-1 0 0,-1 2 1 0 0,0 0-1 0 0,0 1 1 0 0,41 13-1 0 0,-25-1-15 0 0,96 43 133 0 0,-11 15 93 0 0,-116-71-283 0 0,7 1-156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4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122 932 5362 0 0,'0'0'2663'0'0,"-10"-38"-1996"0"0,-2-4-484 0 0,-1-7 170 0 0,-12-77-1 0 0,18 63 411 0 0,5 40-247 0 0,-1 1 0 0 0,0 0 0 0 0,-2 0 0 0 0,-13-40 0 0 0,9 50-228 0 0,8 11-255 0 0,0 0 0 0 0,1 1 0 0 0,-1-1 0 0 0,0 0 0 0 0,1 0 0 0 0,-1 0 0 0 0,0 1 0 0 0,1-1 0 0 0,-1 0 0 0 0,1 0 0 0 0,0 0 0 0 0,-1 0 0 0 0,1 0 0 0 0,0 0 0 0 0,-1 0 0 0 0,1 0 0 0 0,0 0 0 0 0,0-2 0 0 0,0 2 525 0 0,0 5-627 0 0,3 26 148 0 0,0-2 1 0 0,3 1 0 0 0,0 0 0 0 0,2-1 0 0 0,0 0 0 0 0,21 42 0 0 0,6 24 174 0 0,267 993 1561 0 0,-179-602-1354 0 0,36 143-131 0 0,125 449 327 0 0,-226-888-553 0 0,-74-233-73 0 0,-2 0 0 0 0,-2 0 1 0 0,-1 2-1 0 0,-29-41 0 0 0,1-1-144 0 0,-65-128-653 0 0,-113-296 1 0 0,173 363 656 0 0,8-2-1 0 0,6-2 0 0 0,-26-183 1 0 0,32-144-125 0 0,14 132-306 0 0,10 247 469 0 0,-35-149 1 0 0,30 188 68 0 0,0-5 12 0 0,-23-62 1 0 0,28 101 28 0 0,1 0 0 0 0,1-1 0 0 0,2 0 0 0 0,0 0 0 0 0,-4-46 0 0 0,1 15 73 0 0,8 47-67 0 0,-1 1-1 0 0,1 0 1 0 0,-2 0-1 0 0,1 0 0 0 0,-1 0 1 0 0,-6-13-1 0 0,-1-2 120 0 0,-7-6 113 0 0,14 27-241 0 0,2-1-1 0 0,-1 1 0 0 0,0-1 0 0 0,0 1 0 0 0,1-1 0 0 0,-1 0 0 0 0,1 1 0 0 0,0-1 0 0 0,0 0 0 0 0,0 0 0 0 0,0 0 0 0 0,0 0 0 0 0,1 0 0 0 0,-1-4 0 0 0,-3-6 163 0 0,2 4-127 0 0,24-2-94 0 0,302-72 389 0 0,-187 52-247 0 0,159-39 41 0 0,437-108 6 0 0,-549 131-127 0 0,311-87 10 0 0,-494 134-56 0 0,-1 0 0 0 0,0 0 1 0 0,1 0-1 0 0,-1-1 0 0 0,1 1 1 0 0,-1 0-1 0 0,0 0 0 0 0,1 1 1 0 0,-1-1-1 0 0,1 0 0 0 0,-1 0 1 0 0,0 0-1 0 0,1 0 0 0 0,-1 0 1 0 0,0 0-1 0 0,1 0 0 0 0,-1 1 1 0 0,1-1-1 0 0,-1 0 1 0 0,0 0-1 0 0,0 1 0 0 0,1-1 1 0 0,-1 0-1 0 0,0 0 0 0 0,1 1 1 0 0,-1-1-1 0 0,0 0 0 0 0,0 1 1 0 0,0-1-1 0 0,1 0 0 0 0,-1 1 1 0 0,0-1-1 0 0,0 0 0 0 0,0 1 1 0 0,0-1-1 0 0,1 0 0 0 0,-1 1 1 0 0,0-1-1 0 0,0 1 0 0 0,0-1 1 0 0,0 0-1 0 0,0 1 0 0 0,1 29 16 0 0,1 4-3 0 0,5-5-2 0 0,1 1 0 0 0,1-2 1 0 0,2 1-1 0 0,21 41 0 0 0,12 28 23 0 0,165 452 303 0 0,242 582 332 0 0,-228-641-371 0 0,133 307 106 0 0,-335-748-387 0 0,75 170 36 0 0,-132-252 18 0 0,28 24-303 0 0,0 0 1 0 0,1-1-1 0 0,0 0 0 0 0,0-1 1 0 0,-7-13-1 0 0,-7-45-3566 0 0,4 18-631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8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1537 4475 6307 0 0,'0'0'2388'0'0,"19"9"-1817"0"0,-18-7-563 0 0,18 7 97 0 0,1 0-1 0 0,0 0 0 0 0,0-2 1 0 0,1-1-1 0 0,0 0 0 0 0,34 3 1 0 0,421-3 751 0 0,-462-7-831 0 0,-1 1 1 0 0,2-3-1 0 0,-2 1 1 0 0,0 0 0 0 0,0-2-1 0 0,0 1 1 0 0,0-2-1 0 0,0 0 1 0 0,-2-1-1 0 0,1 0 1 0 0,0 0-1 0 0,17-14 1 0 0,-21 14 11 0 0,-1 1 0 0 0,0-3 0 0 0,-1 1 1 0 0,0 0-1 0 0,-1 0 0 0 0,1 0 1 0 0,-1-1-1 0 0,0 0 0 0 0,-2-1 1 0 0,2 1-1 0 0,-1 0 0 0 0,-1-1 1 0 0,0 0-1 0 0,-1 1 0 0 0,0-2 1 0 0,-1 1-1 0 0,1-1 0 0 0,-1 2 0 0 0,0-13 1 0 0,-1 11 14 0 0,0 1 0 0 0,0-2 0 0 0,-1 2 0 0 0,0-1 0 0 0,-2 0 1 0 0,1 0-1 0 0,-5-14 0 0 0,3 18-29 0 0,2 1 1 0 0,-2 0-1 0 0,1 0 0 0 0,-1 1 1 0 0,1-1-1 0 0,-2 0 1 0 0,0 1-1 0 0,2 0 0 0 0,-2 0 1 0 0,-1 1-1 0 0,1-1 0 0 0,1 1 1 0 0,-12-4-1 0 0,-1-3 24 0 0,-2 2 0 0 0,0 1 0 0 0,0 1 0 0 0,-1 0 0 0 0,1 3 0 0 0,-32-6 0 0 0,-118 5 156 0 0,120 4-191 0 0,36 0-4 0 0,0 0-1 0 0,0 1 1 0 0,1 0-1 0 0,-1 0 1 0 0,0 3-1 0 0,0-2 1 0 0,1 2-1 0 0,0 0 0 0 0,-21 11 1 0 0,28-13-4 0 0,-1 1 1 0 0,2 2-1 0 0,-1-1 0 0 0,0-1 1 0 0,1 2-1 0 0,-1 0 1 0 0,0-1-1 0 0,2 1 0 0 0,-1 0 1 0 0,0 1-1 0 0,1-2 0 0 0,-1 2 1 0 0,2 0-1 0 0,0 0 1 0 0,-1 0-1 0 0,1 0 0 0 0,1 0 1 0 0,-2 0-1 0 0,2 0 0 0 0,1 1 1 0 0,-1 7-1 0 0,0-5 3 0 0,0 2-1 0 0,1-1 0 0 0,1-1 1 0 0,-1 0-1 0 0,1 1 1 0 0,0-1-1 0 0,2 1 1 0 0,-1-2-1 0 0,1 2 1 0 0,0-1-1 0 0,9 16 1 0 0,-5-13 0 0 0,0-2 0 0 0,1 1 1 0 0,2-2-1 0 0,-2 2 1 0 0,1-2-1 0 0,2 0 0 0 0,-2 0 1 0 0,16 8-1 0 0,19 12 4 0 0,1-2-1 0 0,1-2 1 0 0,1-2 0 0 0,0-2-1 0 0,3-2 1 0 0,0-3 0 0 0,-1-2-1 0 0,61 10 1 0 0,7-7-19 0 0,1-6 0 0 0,180-5 0 0 0,-263-7-39 0 0,1-1 0 0 0,-1-2 0 0 0,1-2 0 0 0,-2-1-1 0 0,0-2 1 0 0,50-18 0 0 0,-67 20 19 0 0,0-1-1 0 0,0 0 1 0 0,-1-1 0 0 0,0-1-1 0 0,-1 0 1 0 0,0-2 0 0 0,0 1-1 0 0,-1-2 1 0 0,-1 0 0 0 0,0 0-1 0 0,-1-1 1 0 0,-1-1 0 0 0,0 1 0 0 0,9-18-1 0 0,-12 13 28 0 0,-2-1 1 0 0,0 1-1 0 0,0-1 0 0 0,-2 0 1 0 0,-1 0-1 0 0,1-1 0 0 0,-3 1 0 0 0,0-1 1 0 0,-2 1-1 0 0,1 0 0 0 0,-2 0 0 0 0,-1 0 1 0 0,0 0-1 0 0,-2 0 0 0 0,-1-1 0 0 0,0 3 1 0 0,-10-24-1 0 0,0 16 18 0 0,1 3-1 0 0,-3-2 1 0 0,0 2 0 0 0,0 1 0 0 0,-3 1 0 0 0,1-1-1 0 0,-2 3 1 0 0,-27-18 0 0 0,-4-2 94 0 0,-2 3-1 0 0,-98-46 1 0 0,88 53-17 0 0,-1 2 1 0 0,-1 5 0 0 0,0 2-1 0 0,-122-21 1 0 0,56 25 127 0 0,-212 2 1 0 0,296 12-172 0 0,-2 5 0 0 0,1 0 0 0 0,1 3 0 0 0,-1 3 0 0 0,-73 21 0 0 0,108-25-37 0 0,-1 2 0 0 0,1-1 0 0 0,1 2 0 0 0,0-1 0 0 0,0 3 0 0 0,1-2 0 0 0,0 3 0 0 0,0-1 0 0 0,-13 14 0 0 0,18-16-9 0 0,1 2 0 0 0,0-1 0 0 0,0 2 0 0 0,1-2 0 0 0,2 2 0 0 0,-2-1 0 0 0,1 1-1 0 0,1 1 1 0 0,1-1 0 0 0,-1 0 0 0 0,2 0 0 0 0,0 1 0 0 0,-1 0 0 0 0,2 12 0 0 0,1-13-6 0 0,0-1 0 0 0,0 0 1 0 0,1 1-1 0 0,2-2 1 0 0,-2 2-1 0 0,1-2 0 0 0,2 2 1 0 0,-1-2-1 0 0,1 1 0 0 0,-1-1 1 0 0,2 1-1 0 0,0-2 0 0 0,1 1 1 0 0,0 0-1 0 0,-1-1 1 0 0,1 0-1 0 0,1-1 0 0 0,12 12 1 0 0,10 5 6 0 0,-1-2 0 0 0,3-2 0 0 0,-1 1 0 0 0,40 16 0 0 0,-1-4-110 0 0,-1-3 0 0 0,3-3 0 0 0,1-3-1 0 0,0-4 1 0 0,1-2 0 0 0,2-4 0 0 0,-1-4-1 0 0,2-3 1 0 0,-2-2 0 0 0,2-4-1 0 0,106-12 1 0 0,-168 9 51 0 0,1 0 0 0 0,0 0 1 0 0,-1-2-1 0 0,0 1 0 0 0,0-2 0 0 0,0-1 0 0 0,-1 0 0 0 0,2 0 0 0 0,-2-1 0 0 0,-2 0 1 0 0,2-1-1 0 0,-1-1 0 0 0,0 0 0 0 0,-1-1 0 0 0,-1 0 0 0 0,1-1 0 0 0,-2 1 0 0 0,1-2 0 0 0,-1 0 1 0 0,-1 0-1 0 0,1-1 0 0 0,-2 0 0 0 0,-1 0 0 0 0,0 0 0 0 0,0-1 0 0 0,-2 0 0 0 0,6-19 1 0 0,-6 8 39 0 0,1-1 0 0 0,-2 1 1 0 0,-1-1-1 0 0,-1 1 0 0 0,-1-1 1 0 0,-2 1-1 0 0,-1 0 0 0 0,0 0 1 0 0,-2-1-1 0 0,-1 1 1 0 0,-1 1-1 0 0,0-1 0 0 0,-2 2 1 0 0,-1-1-1 0 0,-2 2 0 0 0,0-1 1 0 0,-1 1-1 0 0,-16-22 0 0 0,-19-16 151 0 0,-3 2 0 0 0,-2 1 0 0 0,-3 4 0 0 0,-2 1-1 0 0,-2 4 1 0 0,-104-65 0 0 0,82 65 107 0 0,-2 2-1 0 0,-2 5 1 0 0,-1 3-1 0 0,-180-51 1 0 0,195 72-74 0 0,-3 1 0 0 0,1 4 0 0 0,-1 3 1 0 0,0 4-1 0 0,-1 3 0 0 0,-137 14 0 0 0,202-11-157 0 0,-2 1 0 0 0,0 1 0 0 0,1 0-1 0 0,-1 1 1 0 0,1 0 0 0 0,0 1 0 0 0,0 1 0 0 0,2 0 0 0 0,-2 0-1 0 0,1 1 1 0 0,1 0 0 0 0,-1 1 0 0 0,2 0 0 0 0,-12 11 0 0 0,13-8-2 0 0,0 0 1 0 0,1 0-1 0 0,0 1 1 0 0,0 0-1 0 0,1 1 1 0 0,0 0 0 0 0,1 0-1 0 0,0 0 1 0 0,2 0-1 0 0,-1 0 1 0 0,2 1-1 0 0,-3 25 1 0 0,5-26-12 0 0,-1-1-1 0 0,2 0 1 0 0,-1 0 0 0 0,1 1 0 0 0,2-2 0 0 0,-1 1 0 0 0,0 0-1 0 0,2 0 1 0 0,0-1 0 0 0,0 0 0 0 0,1 0 0 0 0,1 0 0 0 0,0-1-1 0 0,0 1 1 0 0,1 0 0 0 0,0-2 0 0 0,0 0 0 0 0,1 1-1 0 0,1-2 1 0 0,13 13 0 0 0,10 3-10 0 0,0-2-1 0 0,1 0 0 0 0,1-2 1 0 0,2-2-1 0 0,45 18 1 0 0,11 0-16 0 0,3-6 0 0 0,-1-2 0 0 0,3-6-1 0 0,174 19 1 0 0,407-19-463 0 0,-574-25 201 0 0,1-3 0 0 0,125-24 0 0 0,-186 20 87 0 0,0 0 1 0 0,-1-3-1 0 0,0-2 1 0 0,-1-1-1 0 0,0-3 1 0 0,-2-1 0 0 0,66-45-1 0 0,-88 52 115 0 0,0-1 0 0 0,-2-2 0 0 0,1 1 0 0 0,-2 0 0 0 0,1-3 0 0 0,-3 0 0 0 0,1 0 0 0 0,-2 0 0 0 0,-1-1 0 0 0,12-24 0 0 0,-17 28 72 0 0,0-1-1 0 0,-2 1 1 0 0,1-2 0 0 0,-1 2-1 0 0,-1-1 1 0 0,0 0-1 0 0,-2 0 1 0 0,0-1-1 0 0,-1 1 1 0 0,0-1-1 0 0,-1 1 1 0 0,-2 0-1 0 0,1 0 1 0 0,-9-28 0 0 0,0 13 65 0 0,-4 2 0 0 0,1-1 0 0 0,-1 1 0 0 0,-3 0 1 0 0,0 2-1 0 0,-2 0 0 0 0,0 2 0 0 0,-2-1 0 0 0,-31-26 1 0 0,-6-1 301 0 0,-3 3 0 0 0,-123-78 0 0 0,90 71-94 0 0,-2 5-1 0 0,-2 5 0 0 0,-1 3 1 0 0,-4 6-1 0 0,0 3 1 0 0,-3 5-1 0 0,1 5 0 0 0,-189-20 1 0 0,70 35 114 0 0,189 10-299 0 0,-2 1 0 0 0,1 1 0 0 0,-56 14 1 0 0,82-14-70 0 0,2 2 1 0 0,-2-1 0 0 0,2 1-1 0 0,-1 0 1 0 0,0 1 0 0 0,1 0 0 0 0,0 1-1 0 0,-1 0 1 0 0,2 0 0 0 0,0 1-1 0 0,1 0 1 0 0,-2 0 0 0 0,2 1 0 0 0,0-1-1 0 0,0 1 1 0 0,1 2 0 0 0,0-2-1 0 0,2 2 1 0 0,-2-1 0 0 0,1 1 0 0 0,1-1-1 0 0,1 2 1 0 0,-1-2 0 0 0,1 2-1 0 0,-2 11 1 0 0,3-6-9 0 0,1 0 0 0 0,-1-1 0 0 0,2 2 0 0 0,0-2 0 0 0,2 2 0 0 0,0-1 1 0 0,0 0-1 0 0,1-1 0 0 0,1 0 0 0 0,0 1 0 0 0,2-1 0 0 0,0 1 0 0 0,0-2 0 0 0,1 0 0 0 0,1 0 0 0 0,13 19 0 0 0,-1-8-5 0 0,2-1 0 0 0,-1-2 0 0 0,3-1 0 0 0,-1 1 0 0 0,50 31 1 0 0,-11-15-24 0 0,107 49 0 0 0,-87-53-25 0 0,1-3 1 0 0,2-5 0 0 0,174 32-1 0 0,-100-37-231 0 0,211 3 0 0 0,-249-22-64 0 0,-1-4 0 0 0,0-7 0 0 0,164-31 1 0 0,-238 31 173 0 0,-1-3 0 0 0,0-1 0 0 0,-1-2 0 0 0,-2-3 0 0 0,1-1 0 0 0,-1-2 0 0 0,-1-2 0 0 0,-1-1 0 0 0,-2-2 0 0 0,-1-3 0 0 0,58-54 0 0 0,-76 61 115 0 0,0 0 0 0 0,-2-1 1 0 0,0-2-1 0 0,-2 1 0 0 0,-1-1 0 0 0,-1-1 1 0 0,-1 0-1 0 0,-1-1 0 0 0,0-1 0 0 0,-3 0 1 0 0,-1 0-1 0 0,-1-1 0 0 0,-1 1 0 0 0,2-51 0 0 0,-7 43 97 0 0,-2 1 0 0 0,0-1 0 0 0,-3 1-1 0 0,-1 0 1 0 0,-1 0 0 0 0,-1 0 0 0 0,-3 2-1 0 0,0-1 1 0 0,-2 0 0 0 0,-3 3-1 0 0,-29-52 1 0 0,-16-5 270 0 0,-4 3-1 0 0,-5 3 1 0 0,-2 3-1 0 0,-3 3 0 0 0,-5 4 1 0 0,-1 2-1 0 0,-133-83 1 0 0,134 102-144 0 0,-3 4 0 0 0,-2 2 0 0 0,-1 4 0 0 0,-167-51 0 0 0,183 73 10 0 0,-1 3-1 0 0,0 3 0 0 0,1 2 0 0 0,-2 5 0 0 0,-2 2 1 0 0,-138 12-1 0 0,169-3-125 0 0,2 2 1 0 0,-1 2 0 0 0,1 2-1 0 0,1 2 1 0 0,0 1-1 0 0,1 3 1 0 0,0 0-1 0 0,1 2 1 0 0,1 2 0 0 0,2 2-1 0 0,-1 2 1 0 0,3 1-1 0 0,-35 33 1 0 0,47-38-42 0 0,-1 1 0 0 0,3 1 1 0 0,1 0-1 0 0,0 2 0 0 0,1 0 1 0 0,2 1-1 0 0,1 1 0 0 0,1 0 0 0 0,1 1 1 0 0,1 0-1 0 0,2 0 0 0 0,1 2 1 0 0,2-2-1 0 0,0 2 0 0 0,1 0 0 0 0,3 0 1 0 0,-1 0-1 0 0,3 0 0 0 0,4 31 0 0 0,-2-40-8 0 0,2-1-1 0 0,0 1 0 0 0,2-1 0 0 0,0 0 1 0 0,1 0-1 0 0,2-1 0 0 0,-1 1 0 0 0,1-1 1 0 0,2-1-1 0 0,0 0 0 0 0,2-1 0 0 0,-2 0 0 0 0,4-1 1 0 0,-1 0-1 0 0,0-1 0 0 0,21 16 0 0 0,6-2 2 0 0,-1-1 1 0 0,2-2-1 0 0,1-3 0 0 0,1 0 0 0 0,0-3 0 0 0,52 15 0 0 0,-4-6-32 0 0,0-5 1 0 0,2-4-1 0 0,185 17 0 0 0,-114-29-189 0 0,245-18 0 0 0,-313 0-49 0 0,0-3 1 0 0,-2-3 0 0 0,0-6 0 0 0,-2-2 0 0 0,-1-6 0 0 0,0-3 0 0 0,-3-5 0 0 0,0-3 0 0 0,134-86 0 0 0,-188 103 45 0 0,1-1-1 0 0,-3-3 1 0 0,0-1 0 0 0,-2 0-1 0 0,-1-3 1 0 0,-1-1-1 0 0,30-48 1 0 0,-41 53 125 0 0,-2-2 1 0 0,-1 0-1 0 0,0-1 0 0 0,-4-1 1 0 0,0 0-1 0 0,-1 0 1 0 0,-2-1-1 0 0,-1 0 0 0 0,4-59 1 0 0,-10 62 108 0 0,0 0 0 0 0,-2 0 1 0 0,0 1-1 0 0,-3-2 0 0 0,-1 1 1 0 0,-1 1-1 0 0,-1 1 0 0 0,-2-2 1 0 0,-1 2-1 0 0,0 0 0 0 0,-2 1 1 0 0,-2 0-1 0 0,0 1 0 0 0,-2 0 1 0 0,-32-40-1 0 0,4 10 163 0 0,-3 3 0 0 0,-3 3 0 0 0,-1 0 0 0 0,-2 3 0 0 0,-2 2-1 0 0,-2 3 1 0 0,-2 2 0 0 0,-91-45 0 0 0,57 41-3 0 0,-2 3 0 0 0,-1 6 0 0 0,-2 3 0 0 0,0 3-1 0 0,-134-18 1 0 0,94 28 95 0 0,1 6-1 0 0,0 6 0 0 0,-1 6 1 0 0,0 6-1 0 0,1 5 0 0 0,0 7 1 0 0,1 5-1 0 0,-162 50 0 0 0,82-2-31 0 0,-362 170-1 0 0,464-182-232 0 0,0 6 0 0 0,5 3 0 0 0,2 6 0 0 0,-152 136 0 0 0,223-176 28 0 0,2 3-1 0 0,-40 49 1 0 0,64-72-31 0 0,0 1 0 0 0,2 0 1 0 0,0 2-1 0 0,1-1 0 0 0,0 0 0 0 0,1 1 1 0 0,0-1-1 0 0,1 2 0 0 0,-4 29 1 0 0,7-39-7 0 0,1 0 1 0 0,1 0 0 0 0,-1 0-1 0 0,1 0 1 0 0,1-1 0 0 0,-1 1-1 0 0,1 0 1 0 0,1 0 0 0 0,-1 0-1 0 0,1-1 1 0 0,0 1 0 0 0,1-1 0 0 0,-1 1-1 0 0,2-1 1 0 0,-2 0 0 0 0,2 0-1 0 0,0 0 1 0 0,0 0 0 0 0,5 5-1 0 0,2-2-12 0 0,0 0-1 0 0,-1 0 0 0 0,2-1 1 0 0,0 0-1 0 0,1-1 1 0 0,0-1-1 0 0,0 0 0 0 0,20 7 1 0 0,9 1-39 0 0,2-2 0 0 0,0-1 0 0 0,80 6 0 0 0,154-4-235 0 0,-148-11-50 0 0,1-8-1 0 0,-3-5 1 0 0,204-42-1 0 0,-145 6-666 0 0,308-123 0 0 0,-379 120 341 0 0,-3-4-1 0 0,-2-5 1 0 0,169-122-1 0 0,-245 155 360 0 0,-4 0-1 0 0,1-3 1 0 0,-1 0-1 0 0,40-51 1 0 0,-59 63 261 0 0,0 0 0 0 0,-2 0 0 0 0,0-1 1 0 0,-1 0-1 0 0,-1-1 0 0 0,-1 1 0 0 0,1-3 1 0 0,-3 3-1 0 0,0-3 0 0 0,5-38 0 0 0,-9 50 116 0 0,-1 1 1 0 0,0-2-1 0 0,0 2 0 0 0,-1-2 0 0 0,1 2 0 0 0,-3 0 1 0 0,2-2-1 0 0,-1 2 0 0 0,-1 0 0 0 0,1 0 0 0 0,-2-1 1 0 0,1 1-1 0 0,-2 0 0 0 0,2 1 0 0 0,-2-1 0 0 0,0 0 1 0 0,-1 1-1 0 0,2 0 0 0 0,-2 1 0 0 0,-1-1 0 0 0,1 1 0 0 0,-1 0 1 0 0,-10-7-1 0 0,-11-3 169 0 0,-1 1 1 0 0,0-1-1 0 0,-2 3 0 0 0,2 1 1 0 0,-35-8-1 0 0,-25-6 232 0 0,1 5-1 0 0,-1 3 1 0 0,-140-8-1 0 0,-273 17 578 0 0,446 9-969 0 0,1 2 0 0 0,-1 2 1 0 0,2 3-1 0 0,-2 2 1 0 0,2 3-1 0 0,-63 22 1 0 0,99-27-85 0 0,2 1 0 0 0,-1 0 1 0 0,1 1-1 0 0,-1 1 1 0 0,2 0-1 0 0,0 1 1 0 0,0 1-1 0 0,-25 26 1 0 0,31-27-171 0 0,0 1 0 0 0,1 0 0 0 0,0 1 0 0 0,1 0 0 0 0,0 0 0 0 0,1 0 0 0 0,0 1 1 0 0,1 0-1 0 0,1 1 0 0 0,1-1 0 0 0,-4 20 0 0 0,2 83-3017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4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1110 4146 0 0,'0'0'5432'0'0,"0"0"-5366"0"0,0 1 0 0 0,-1-1 0 0 0,1 0 1 0 0,0 0-1 0 0,0 0 0 0 0,-1 0 0 0 0,1 0 1 0 0,0 0-1 0 0,0 0 0 0 0,-1 0 0 0 0,1 0 1 0 0,0 0-1 0 0,0 0 0 0 0,-1-1 0 0 0,1 1 0 0 0,0 0 1 0 0,0 0-1 0 0,-1 0 0 0 0,1 0 0 0 0,0 0 1 0 0,0 0-1 0 0,-1-1 0 0 0,1 1 0 0 0,0 0 1 0 0,0 0-1 0 0,0 0 0 0 0,-1 0 0 0 0,1-1 0 0 0,0 1 1 0 0,0 0-1 0 0,0 0 0 0 0,0-1 0 0 0,0 1 1 0 0,-1 0-1 0 0,1 0 0 0 0,0-1 0 0 0,0 1 1 0 0,0 0-1 0 0,0 0 0 0 0,0-1 0 0 0,0 1 1 0 0,0 0-1 0 0,0 0 0 0 0,0-1 0 0 0,0 1 0 0 0,2-3-12 0 0,0 0 0 0 0,0 0-1 0 0,0 0 1 0 0,0 0-1 0 0,1 0 1 0 0,-1 0 0 0 0,1 1-1 0 0,0 0 1 0 0,0-1-1 0 0,0 1 1 0 0,0 0 0 0 0,0 0-1 0 0,0 1 1 0 0,7-4-1 0 0,5-3 120 0 0,414-204 1903 0 0,-96 51-1265 0 0,810-475 555 0 0,-1113 617-1383 0 0,-25 15-41 0 0,1 1 1 0 0,0-1-1 0 0,0 1 0 0 0,0 0 1 0 0,0 0-1 0 0,0 1 1 0 0,13-4-1 0 0,-75 8-6011 0 0,-49 9-3125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4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112 570 7411 0 0,'0'0'4480'0'0,"-1"8"-4133"0"0,-1 7-165 0 0,1-1 1 0 0,1 1-1 0 0,0 0 1 0 0,1-1 0 0 0,0 1-1 0 0,1-1 1 0 0,1 1-1 0 0,1-1 1 0 0,5 16 0 0 0,58 137 850 0 0,-43-113-755 0 0,-3-1-67 0 0,-16-34-148 0 0,2-2 1 0 0,0 1 0 0 0,1-1 0 0 0,1 0-1 0 0,0 0 1 0 0,1-1 0 0 0,1-1 0 0 0,16 19-1 0 0,-25-48-60 0 0,-3-3-2 0 0,-1 1-1 0 0,0-1 1 0 0,-1 0 0 0 0,-1 1-1 0 0,0 0 1 0 0,-13-31 0 0 0,-54-94-94 0 0,38 81 61 0 0,-115-186 5 0 0,104 176 86 0 0,43 69-46 0 0,0 0 0 0 0,1 0 0 0 0,-1 0 1 0 0,1-1-1 0 0,-1 1 0 0 0,1 0 0 0 0,-1-1 0 0 0,1 1 0 0 0,0 0 0 0 0,-1-1 1 0 0,1 1-1 0 0,0 0 0 0 0,0-1 0 0 0,0 1 0 0 0,0-1 0 0 0,0 1 0 0 0,0 0 1 0 0,1-1-1 0 0,-1 1 0 0 0,0 0 0 0 0,1-1 0 0 0,-1 1 0 0 0,1 0 0 0 0,-1 0 1 0 0,1-1-1 0 0,0 1 0 0 0,0 0 0 0 0,-1 0 0 0 0,1 0 0 0 0,0 0 0 0 0,0 0 1 0 0,0 0-1 0 0,0 0 0 0 0,0 0 0 0 0,0 0 0 0 0,0 0 0 0 0,1 1 1 0 0,-1-1-1 0 0,0 0 0 0 0,2 0 0 0 0,9-5 10 0 0,-1 1 0 0 0,1 0 0 0 0,22-5 0 0 0,-8 2 88 0 0,440-135 389 0 0,124-47 51 0 0,-557 176-446 0 0,0 2-1 0 0,1 1 1 0 0,68-13 0 0 0,-96 23-105 0 0,17-2 16 0 0,-1-1-1 0 0,-1-1 0 0 0,27-9 0 0 0,-65 13 810 0 0,17 1-825 0 0,-1 0 1 0 0,0-1-1 0 0,0 1 0 0 0,0 0 0 0 0,0-1 0 0 0,0 1 0 0 0,0 0 0 0 0,0 0 0 0 0,0 0 0 0 0,0 0 0 0 0,0 0 1 0 0,0 0-1 0 0,0 0 0 0 0,0 1 0 0 0,1-1 0 0 0,-1 0 0 0 0,0 0 0 0 0,0 1 0 0 0,0-1 0 0 0,0 0 0 0 0,0 1 0 0 0,0-1 1 0 0,1 1-1 0 0,-1-1 0 0 0,0 1 0 0 0,0 0 0 0 0,1-1 0 0 0,-1 1 0 0 0,0 0 0 0 0,1-1 0 0 0,-1 1 0 0 0,1 0 1 0 0,-1 0-1 0 0,1-1 0 0 0,-1 1 0 0 0,1 0 0 0 0,-1 0 0 0 0,1 0 0 0 0,0 0 0 0 0,0 0 0 0 0,-1 0 0 0 0,1 0 0 0 0,0 0 1 0 0,0 0-1 0 0,0 1 0 0 0,-5 30-7 0 0,2-1 0 0 0,0 1 0 0 0,5 59 1 0 0,-1-29 14 0 0,0 2 1 0 0,2 0 1 0 0,3 1-1 0 0,24 105 0 0 0,28 15 45 0 0,-52-180 242 0 0,-4-19-207 0 0,-1-30-169 0 0,-2 37 71 0 0,1 7 25 0 0,-22-5 75 0 0,-6 6-105 0 0,0 1 0 0 0,0 1 0 0 0,0 1 0 0 0,1 2 0 0 0,0 1 0 0 0,0 1 0 0 0,-38 16 0 0 0,-295 147-11 0 0,73-33 42 0 0,286-137-44 0 0,17-19-1315 0 0,76-69-3239 0 0,-36 38-517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1015 3986 0 0,'0'0'5920'0'0,"3"-14"-4816"0"0,7 0-705 0 0,1 1 0 0 0,1 0-1 0 0,-1 1 1 0 0,18-14-1 0 0,29-31 291 0 0,-54 52-650 0 0,634-704 2323 0 0,-524 597-2250 0 0,-110 108-135 0 0,-1 0 0 0 0,1 1 0 0 0,0-1 1 0 0,1 1-1 0 0,-1 0 0 0 0,0 1 0 0 0,1-1 1 0 0,0 1-1 0 0,-1 0 0 0 0,1 0 0 0 0,0 0 1 0 0,0 0-1 0 0,0 1 0 0 0,9-1 0 0 0,-12 8-1196 0 0,-4 26-1123 0 0,-6 18-1108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53 960 0 0,'0'0'6350'0'0,"0"-7"-5523"0"0,0-19-356 0 0,0 6 5907 0 0,33 20-5960 0 0,6 3-108 0 0,0 2 0 0 0,0 1-1 0 0,75 23 1 0 0,-8-2 49 0 0,437 67 816 0 0,-240-47-840 0 0,-149-16-473 0 0,-154-31 39 0 0,1 0 1 0 0,-1 1-1 0 0,1-1 0 0 0,0 0 1 0 0,-1 0-1 0 0,1 0 0 0 0,0 0 1 0 0,-1 0-1 0 0,1 1 1 0 0,-1-1-1 0 0,1 0 0 0 0,-1 1 1 0 0,1-1-1 0 0,-1 0 0 0 0,1 1 1 0 0,-1-1-1 0 0,1 1 1 0 0,-1-1-1 0 0,1 1 0 0 0,-1-1 1 0 0,1 1-1 0 0,-1-1 0 0 0,0 1 1 0 0,1-1-1 0 0,-1 1 1 0 0,0-1-1 0 0,0 1 0 0 0,1-1 1 0 0,-1 2-1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4226 0 0,'0'0'6798'0'0,"15"0"-5782"0"0,-2-1-810 0 0,0 0 0 0 0,-1-1 0 0 0,1 0 0 0 0,0-1 0 0 0,-1-1 0 0 0,23-9 0 0 0,74-42 308 0 0,-65 32-322 0 0,13-7-59 0 0,212-99 14 0 0,-200 99-1281 0 0,-66 29-472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6243 0 0,'0'0'4850'0'0,"126"-83"-4466"0"0,-68 56 112 0 0,0 5-175 0 0,10-9-145 0 0,-1 10-96 0 0,-9-1-32 0 0,-9 0-32 0 0,-1 8-32 0 0,-19 6-144 0 0,0-1-641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5843 0 0,'0'0'5138'0'0,"183"-114"-4658"0"0,-125 83-16 0 0,-9 5 49 0 0,-1 4-241 0 0,1 0-176 0 0,-1 9-80 0 0,-29 4-16 0 0,10 0-64 0 0,-9 1-176 0 0,-1 3-641 0 0,0 5-415 0 0,-9-9-1233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146 215 4482 0 0,'0'0'5008'0'0,"-2"-4"-4469"0"0,2 2-425 0 0,0 1-1 0 0,0-1 1 0 0,-1 1 0 0 0,1-1 0 0 0,-1 1 0 0 0,0 0 0 0 0,1-1 0 0 0,-1 1 0 0 0,0-1 0 0 0,0 1 0 0 0,0 0 0 0 0,0 0 0 0 0,0 0 0 0 0,0-1 0 0 0,0 1 0 0 0,0 0 0 0 0,0 0 0 0 0,-1 0 0 0 0,1 1-1 0 0,0-1 1 0 0,-1 0 0 0 0,1 0 0 0 0,0 1 0 0 0,-1-1 0 0 0,1 1 0 0 0,-1-1 0 0 0,1 1 0 0 0,-1 0 0 0 0,1-1 0 0 0,-4 1 0 0 0,3 0 107 0 0,2 0-212 0 0,0 0 0 0 0,0 0 0 0 0,-1 0 0 0 0,1 0-1 0 0,0-1 1 0 0,0 1 0 0 0,-1 0 0 0 0,1 0 0 0 0,0 0 0 0 0,0 0-1 0 0,-1 0 1 0 0,1 0 0 0 0,0 0 0 0 0,-1 0 0 0 0,1 0 0 0 0,0 0-1 0 0,0 0 1 0 0,-1 0 0 0 0,1 0 0 0 0,0 0 0 0 0,0 1 0 0 0,-1-1-1 0 0,1 0 1 0 0,0 0 0 0 0,0 0 0 0 0,-1 0 0 0 0,1 0 0 0 0,0 1-1 0 0,0-1 1 0 0,-1 0 0 0 0,1 0 0 0 0,0 0 0 0 0,0 1 0 0 0,0-1-1 0 0,0 0 1 0 0,-1 0 0 0 0,1 0 0 0 0,0 1 0 0 0,0-1 0 0 0,0 0-1 0 0,0 1 1 0 0,0 24 98 0 0,6 127 646 0 0,-4-133-684 0 0,1 0 0 0 0,1-1 1 0 0,1 0-1 0 0,1 1 0 0 0,1-2 0 0 0,10 21 1 0 0,5 6 37 0 0,-5-9-42 0 0,1 0 0 0 0,38 52-1 0 0,-18-34-26 0 0,-36-52 20 0 0,-2-11-36 0 0,-1 0 1 0 0,0 1-1 0 0,-1-1 0 0 0,0 0 0 0 0,-1 1 0 0 0,0-1 1 0 0,0 1-1 0 0,-6-13 0 0 0,-45-66-72 0 0,14 26-1 0 0,-6-7-1 0 0,32 49 26 0 0,0 0 1 0 0,-13-28 0 0 0,0-3-3 0 0,18 36 23 0 0,1 0 0 0 0,1-1 0 0 0,-5-16 0 0 0,4 16 27 0 0,-2-13-98 0 0,10 28 75 0 0,0 1 1 0 0,0-1-1 0 0,1 0 1 0 0,-1 0-1 0 0,0 0 0 0 0,1 0 1 0 0,-1 0-1 0 0,1 1 1 0 0,-1-1-1 0 0,1 0 1 0 0,-1 0-1 0 0,1 1 1 0 0,0-1-1 0 0,-1 0 1 0 0,1 1-1 0 0,0-1 1 0 0,0 1-1 0 0,-1-1 1 0 0,1 1-1 0 0,0-1 1 0 0,0 1-1 0 0,0-1 1 0 0,0 1-1 0 0,-1 0 1 0 0,1-1-1 0 0,0 1 1 0 0,0 0-1 0 0,0 0 0 0 0,0 0 1 0 0,0 0-1 0 0,0 0 1 0 0,0 0-1 0 0,1 0 1 0 0,80-11 64 0 0,0-4 0 0 0,-2-4 0 0 0,0-3 0 0 0,112-46 0 0 0,-134 37 13 0 0,-56 30 89 0 0,-2 45-129 0 0,2-21-33 0 0,2 0-1 0 0,0 0 1 0 0,2-1-1 0 0,0 1 1 0 0,2-1-1 0 0,0-1 1 0 0,2 1-1 0 0,12 20 1 0 0,14 39 4 0 0,-24-53-8 0 0,0-1-1 0 0,2 0 0 0 0,18 26 1 0 0,-26-49 60 0 0,-4-14 53 0 0,-2 10-113 0 0,0-1 1 0 0,0 1-1 0 0,-1 0 1 0 0,1 0-1 0 0,0-1 0 0 0,0 1 1 0 0,0 0-1 0 0,0-1 1 0 0,0 1-1 0 0,0 0 0 0 0,-1 0 1 0 0,1-1-1 0 0,0 1 1 0 0,0 0-1 0 0,-1 0 0 0 0,1 0 1 0 0,0-1-1 0 0,0 1 1 0 0,-1 0-1 0 0,1 0 1 0 0,0 0-1 0 0,0 0 0 0 0,-1-1 1 0 0,1 1-1 0 0,0 0 1 0 0,-1 0-1 0 0,1 0 0 0 0,0 0 1 0 0,0 0-1 0 0,-1 0 1 0 0,1 0-1 0 0,0 0 0 0 0,-1 0 1 0 0,1 0-1 0 0,0 0 1 0 0,-1 0-1 0 0,1 0 1 0 0,0 0-1 0 0,-1 0 0 0 0,1 0 1 0 0,0 0-1 0 0,-1 1 1 0 0,-1-1-6 0 0,-9-1-2 0 0,-1 1 0 0 0,1 1 0 0 0,0-1 0 0 0,-1 2-1 0 0,1 0 1 0 0,0 0 0 0 0,0 1 0 0 0,0 0 0 0 0,1 1 0 0 0,-1 0-1 0 0,1 1 1 0 0,0 0 0 0 0,0 0 0 0 0,0 1 0 0 0,1 0 0 0 0,0 1 0 0 0,0 0-1 0 0,-13 15 1 0 0,-17 14-461 0 0,34-33 295 0 0,0 0 0 0 0,0 1 0 0 0,1-1-1 0 0,-1 1 1 0 0,1 0 0 0 0,0 0 0 0 0,0 1 0 0 0,1-1-1 0 0,-1 1 1 0 0,1 0 0 0 0,0 0 0 0 0,0 0-1 0 0,1 0 1 0 0,-1 1 0 0 0,1-1 0 0 0,1 1-1 0 0,-1-1 1 0 0,1 1 0 0 0,-1 0 0 0 0,1 10-1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4770 0 0,'0'0'4976'0'0,"-3"-3"-4357"0"0,-3 0 1776 0 0,7 7-964 0 0,19 17-561 0 0,38 29-799 0 0,-21-27 150 0 0,1-1 0 0 0,1-2 0 0 0,46 17-1 0 0,-46-20-132 0 0,-37-17-77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 4818 0 0,'0'0'4133'0'0,"0"-1"-4087"0"0,0 1 0 0 0,0-1 1 0 0,0 1-1 0 0,0-1 1 0 0,-1 0-1 0 0,1 1 0 0 0,0-1 1 0 0,0 1-1 0 0,0-1 0 0 0,-1 1 1 0 0,1-1-1 0 0,0 1 0 0 0,0 0 1 0 0,-1-1-1 0 0,1 1 0 0 0,0-1 1 0 0,-1 1-1 0 0,1-1 1 0 0,-1 1-1 0 0,1 0 0 0 0,0-1 1 0 0,-1 1-1 0 0,1 0 0 0 0,-1 0 1 0 0,1-1-1 0 0,-1 1 0 0 0,1 0 1 0 0,-1 0-1 0 0,1 0 0 0 0,-1-1 1 0 0,0 1-1 0 0,-1 1-4 0 0,0 0-1 0 0,0-1 0 0 0,0 1 1 0 0,0 0-1 0 0,0 0 1 0 0,0 0-1 0 0,0 1 1 0 0,1-1-1 0 0,-1 0 0 0 0,0 1 1 0 0,1-1-1 0 0,0 1 1 0 0,-1-1-1 0 0,1 1 1 0 0,0 0-1 0 0,-1 0 0 0 0,0 2 1 0 0,-16 18 346 0 0,-1-3-130 0 0,1 0 1 0 0,0 1-1 0 0,2 1 0 0 0,0 1 1 0 0,-18 35-1 0 0,10-11 249 0 0,-32 92 0 0 0,48-113-573 0 0,2 1 0 0 0,0 0 0 0 0,2 0 1 0 0,1 1-1 0 0,1 44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0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21 233 4082 0 0,'0'0'3794'0'0,"-3"-15"-3237"0"0,-13-44-213 0 0,15 56-303 0 0,1-1 1 0 0,0 1-1 0 0,0-1 0 0 0,0 1 0 0 0,0-1 0 0 0,0 0 0 0 0,1 1 0 0 0,-1-1 1 0 0,1 0-1 0 0,1 1 0 0 0,-1 0 0 0 0,0-1 0 0 0,0 1 0 0 0,1-1 0 0 0,0 1 0 0 0,0 0 1 0 0,-1 0-1 0 0,2-1 0 0 0,-1 2 0 0 0,0-1 0 0 0,1 0 0 0 0,0 1 0 0 0,0-1 1 0 0,4-2-1 0 0,2-2 68 0 0,2 0 1 0 0,-1 0 0 0 0,1 1-1 0 0,0 0 1 0 0,16-4-1 0 0,0 1-1 0 0,1 2 0 0 0,1 3-1 0 0,-1-1 1 0 0,0 1-1 0 0,1 2 1 0 0,0 2 0 0 0,29 2-1 0 0,7 0 78 0 0,-7 0-5 0 0,-1 3-1 0 0,1 3 1 0 0,-2 1-1 0 0,0 4 0 0 0,-1 3 1 0 0,72 27-1 0 0,313 167 657 0 0,-397-189-776 0 0,231 134 299 0 0,-230-127-325 0 0,-2 3-1 0 0,-2 1 1 0 0,1 1-1 0 0,35 42 1 0 0,-74-75-38 0 0,1 5-29 0 0,2-2 0 0 0,-2 1 0 0 0,1 1 0 0 0,-1-1 1 0 0,1 0-1 0 0,0 1 0 0 0,-1 1 0 0 0,-1-2 0 0 0,1 1 0 0 0,-1 0 0 0 0,1 1 0 0 0,-1-2 0 0 0,-1 2 0 0 0,0 0 0 0 0,2 10 0 0 0,-3-16 1 0 0,0 0-1 0 0,0 1 1 0 0,0-1 0 0 0,0 0-1 0 0,0 0 1 0 0,0 1 0 0 0,0-1 0 0 0,0 0-1 0 0,0 0 1 0 0,-2 0 0 0 0,2 1-1 0 0,0-1 1 0 0,0 0 0 0 0,0 0 0 0 0,-1 0-1 0 0,1 0 1 0 0,0 1 0 0 0,0-1-1 0 0,0 0 1 0 0,-1 0 0 0 0,1 0-1 0 0,0 0 1 0 0,0 0 0 0 0,0 0 0 0 0,-1 0-1 0 0,1 0 1 0 0,0 0 0 0 0,0 2-1 0 0,-1-2 1 0 0,1 0 0 0 0,0 0 0 0 0,0 0-1 0 0,-1 0 1 0 0,1-2 0 0 0,0 2-1 0 0,0 0 1 0 0,-2 0 0 0 0,2 0-1 0 0,0 0 1 0 0,0 0 0 0 0,-1 0 0 0 0,1 0-1 0 0,0 0 1 0 0,0 0 0 0 0,0-1-1 0 0,-1 1 1 0 0,1 0 0 0 0,-58 0-3271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23 229 2513 0 0,'0'0'7129'0'0,"-3"-4"-6417"0"0,-10-14-114 0 0,10 14 2520 0 0,2 55-2449 0 0,-1-28-546 0 0,1-1 0 0 0,2 1 0 0 0,0-1 0 0 0,1 1-1 0 0,2-1 1 0 0,0 0 0 0 0,1 0 0 0 0,9 24 0 0 0,-4-19-166 0 0,5 6 425 0 0,-11-38-274 0 0,-2-24-233 0 0,-2 27 117 0 0,1 0 0 0 0,-1 1-1 0 0,1-1 1 0 0,0 0-1 0 0,-1 0 1 0 0,1 1 0 0 0,0-1-1 0 0,0 1 1 0 0,0-1 0 0 0,1 1-1 0 0,-1-1 1 0 0,0 1-1 0 0,1 0 1 0 0,-1-1 0 0 0,0 1-1 0 0,1 0 1 0 0,2-1-1 0 0,37-24 79 0 0,-23 16-69 0 0,10-6 15 0 0,43-17 1 0 0,1 0-12 0 0,439-226 29 0 0,-325 164 38 0 0,-167 91-3828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5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4354 0 0,'0'0'3751'0'0,"10"0"-3036"0"0,-4 0-616 0 0,4 1 78 0 0,0-1 0 0 0,0-1 1 0 0,0 0-1 0 0,1 0 0 0 0,-2-1 0 0 0,1 0 0 0 0,0-1 0 0 0,0 0 0 0 0,13-6 0 0 0,264-124 1677 0 0,-45 24-1846 0 0,-194 95-3254 0 0,-38 10-457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4:0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2161 0 0,'0'0'4495'0'0,"-7"2"-4073"0"0,-25 5 1024 0 0,30-7-1166 0 0,-1 0-1 0 0,1 0 1 0 0,-1 0 0 0 0,1 0-1 0 0,0 0 1 0 0,-1 1 0 0 0,1-1-1 0 0,0 1 1 0 0,-1 0 0 0 0,1-1-1 0 0,-3 2 1 0 0,3 7-183 0 0,-1-1 0 0 0,1 1 0 0 0,0 0 0 0 0,0 0 0 0 0,1-1-1 0 0,1 1 1 0 0,-1 0 0 0 0,1 0 0 0 0,1 0 0 0 0,2 12 0 0 0,-2 15 184 0 0,-1 46 90 0 0,1-82-429 0 0,-1 1-1 0 0,0-1 0 0 0,0 0 1 0 0,1 0-1 0 0,-1 0 1 0 0,0 0-1 0 0,1 0 0 0 0,-1 0 1 0 0,0 0-1 0 0,0 0 0 0 0,1 0 1 0 0,-1 0-1 0 0,0 0 1 0 0,1 0-1 0 0,-1 0 0 0 0,0 0 1 0 0,1 0-1 0 0,-1 0 0 0 0,0 0 1 0 0,0 0-1 0 0,1 0 1 0 0,-1 0-1 0 0,0 0 0 0 0,1-1 1 0 0,-1 1-1 0 0,0 0 1 0 0,0 0-1 0 0,1 0 0 0 0,-1 0 1 0 0,0-1-1 0 0,0 1 0 0 0,0 0 1 0 0,1 0-1 0 0,-1-1 1 0 0,0-14-2221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4:0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109 417 3201 0 0,'0'0'6094'0'0,"-5"-3"-5566"0"0,-14-8-50 0 0,18 10-377 0 0,1 1 1 0 0,-1 0-1 0 0,1-1 1 0 0,0 1-1 0 0,-1 0 1 0 0,1 0 0 0 0,-1 0-1 0 0,1-1 1 0 0,-1 1-1 0 0,1 0 1 0 0,-1 0-1 0 0,1 0 1 0 0,-1 0-1 0 0,1 0 1 0 0,-1 0-1 0 0,1 0 1 0 0,-1 0 0 0 0,1 0-1 0 0,-1 0 1 0 0,1 0-1 0 0,-1 0 1 0 0,1 0-1 0 0,-1 0 1 0 0,1 0-1 0 0,-1 1 1 0 0,1-1 0 0 0,-1 0-1 0 0,1 0 1 0 0,-1 1-1 0 0,1-1 1 0 0,-1 0-1 0 0,1 0 1 0 0,0 1-1 0 0,-1-1 1 0 0,1 1-1 0 0,-1 0 1 0 0,-7 24 1063 0 0,9 48-1716 0 0,-1-55 963 0 0,0 58-241 0 0,0-76-150 0 0,0 1-115 0 0,0-1 38 0 0,0 0-1 0 0,0 0 1 0 0,0 0-1 0 0,0 1 1 0 0,-1-1-1 0 0,1 0 1 0 0,0 0-1 0 0,0 0 1 0 0,0 0-1 0 0,0 0 1 0 0,-1 1-1 0 0,1-1 1 0 0,0 0-1 0 0,0 0 1 0 0,0 0-1 0 0,-1 0 0 0 0,1 0 1 0 0,0 0-1 0 0,0 0 1 0 0,-1 0-1 0 0,1 0 1 0 0,0 0-1 0 0,0 0 1 0 0,0 0-1 0 0,-1 0 1 0 0,1 0-1 0 0,0 0 1 0 0,0 0-1 0 0,-1 0 1 0 0,1 0-1 0 0,0 0 1 0 0,0 0-1 0 0,0 0 0 0 0,-1 0 1 0 0,1 0-1 0 0,0 0 1 0 0,0-1-1 0 0,0 1 1 0 0,-1 0-1 0 0,1 0 1 0 0,0 0-1 0 0,0 0 1 0 0,0-1-1 0 0,0 1 1 0 0,-1 0-1 0 0,1 0 1 0 0,0 0-1 0 0,0 0 1 0 0,0-1-1 0 0,0 1 0 0 0,0 0 1 0 0,-15-26-23 0 0,14 23 80 0 0,0 1 1 0 0,1 0 0 0 0,-2-1 0 0 0,1 1 0 0 0,0 0 0 0 0,0 0 0 0 0,-1 0-1 0 0,1 0 1 0 0,-1 0 0 0 0,1 0 0 0 0,-1 0 0 0 0,0 1 0 0 0,-3-3 0 0 0,4 3-3 0 0,0 0 0 0 0,0 0-1 0 0,0 1 1 0 0,0-1 0 0 0,0 0 0 0 0,0 0 0 0 0,1 0 0 0 0,-1 0 0 0 0,0 0 0 0 0,1 0 0 0 0,-1 0 0 0 0,0 0 0 0 0,1 0 0 0 0,-1 0 0 0 0,1 0 0 0 0,0-1 0 0 0,-1 1 0 0 0,1 0 0 0 0,0 0 0 0 0,0 0 0 0 0,0-3 0 0 0,0-36-189 0 0,1 14 352 0 0,-1 25 11 0 0,0-2-120 0 0,-1 1 0 0 0,1-1 0 0 0,0 0 0 0 0,0 1 0 0 0,0-1 0 0 0,0 0 0 0 0,0 1 0 0 0,1-1 0 0 0,-1 1 0 0 0,1-1 0 0 0,0 0 0 0 0,0 1 0 0 0,1-4 0 0 0,137-45 399 0 0,9-4-242 0 0,225-139 129 0 0,-238 118-220 0 0,-127 72-215 0 0,-1 0-1 0 0,1 0 0 0 0,0 0 0 0 0,0 1 0 0 0,0 0 0 0 0,0 1 0 0 0,1-1 0 0 0,-1 2 0 0 0,1-1 0 0 0,-1 1 0 0 0,15 0 0 0 0,-23 1-2 0 0,0 0-1 0 0,0 0 0 0 0,1 0 0 0 0,-1 0 0 0 0,0 0 1 0 0,1 0-1 0 0,-1 0 0 0 0,0 0 0 0 0,1 0 1 0 0,-1 0-1 0 0,0 0 0 0 0,1 1 0 0 0,-1-1 1 0 0,0 0-1 0 0,0 0 0 0 0,1 0 0 0 0,-1 0 0 0 0,0 0 1 0 0,0 1-1 0 0,1-1 0 0 0,-1 0 0 0 0,0 0 1 0 0,0 0-1 0 0,0 1 0 0 0,1-1 0 0 0,-1 0 1 0 0,0 0-1 0 0,0 1 0 0 0,0-1 0 0 0,0 0 0 0 0,1 0 1 0 0,-1 1-1 0 0,0-1 0 0 0,0 0 0 0 0,0 1 1 0 0,0-1-1 0 0,0 0 0 0 0,0 1 0 0 0,0-1 1 0 0,0 0-1 0 0,0 1 0 0 0,0-1 0 0 0,0 0 1 0 0,0 0-1 0 0,0 1 0 0 0,0-1 0 0 0,0 1 0 0 0,0 11-7994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4:0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5619 0 0,'0'0'3422'0'0,"15"0"-3027"0"0,-7 0-376 0 0,18 0 373 0 0,1 0 0 0 0,-1-2 1 0 0,0-1-1 0 0,49-11 0 0 0,59-41 1201 0 0,156-90-1 0 0,-253 123-1287 0 0,54-42-1 0 0,-62 42-1075 0 0,0 1 1 0 0,1 2 0 0 0,38-19-1 0 0,-11 12-4482 0 0,-28 13-165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4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1425 0 0,'0'0'6421'0'0,"-1"0"-6366"0"0,1 0 0 0 0,0 0 0 0 0,0 0 0 0 0,0 0 0 0 0,0 0 0 0 0,-1-1-1 0 0,1 1 1 0 0,0 0 0 0 0,0 0 0 0 0,-1 0 0 0 0,1 0 0 0 0,0 0 0 0 0,0 0 0 0 0,0 0-1 0 0,-1 0 1 0 0,1 0 0 0 0,0 0 0 0 0,0 0 0 0 0,-1 0 0 0 0,1 0 0 0 0,0 0 0 0 0,0 0-1 0 0,-1 0 1 0 0,1 0 0 0 0,0 0 0 0 0,0 0 0 0 0,-1 0 0 0 0,1 0 0 0 0,0 0 0 0 0,0 0-1 0 0,0 0 1 0 0,-1 1 0 0 0,1-1 0 0 0,0 0 0 0 0,0 0 0 0 0,0 0 0 0 0,-1 0 0 0 0,1 1-1 0 0,0-1 1 0 0,0 0 0 0 0,0 0 0 0 0,0 0 0 0 0,0 1 0 0 0,-1-1 0 0 0,1 0 0 0 0,0 0-1 0 0,0 0 1 0 0,0 1 0 0 0,0-1 0 0 0,0 0 0 0 0,-1 33 827 0 0,0-13-436 0 0,1 1-1 0 0,3 25 0 0 0,-2-41-431 0 0,0 0-1 0 0,0 1 1 0 0,0-1-1 0 0,1 0 0 0 0,0 0 1 0 0,0 0-1 0 0,0-1 1 0 0,0 1-1 0 0,1 0 1 0 0,0-1-1 0 0,0 0 0 0 0,0 1 1 0 0,7 6-1 0 0,-8-10-874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5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364 671 3938 0 0,'-5'50'2374'0'0,"-14"182"-978"0"0,17-192-1072 0 0,2 0 0 0 0,2 0 1 0 0,1 0-1 0 0,3 0 0 0 0,1-1 1 0 0,1 0-1 0 0,3 0 0 0 0,24 60 1 0 0,-10-44 46 0 0,3-1 0 0 0,3-1 0 0 0,1-2 1 0 0,62 75-1 0 0,-57-80-269 0 0,2-2 0 0 0,2-2-1 0 0,1-2 1 0 0,3-1 0 0 0,1-2 0 0 0,1-3-1 0 0,2-1 1 0 0,1-3 0 0 0,2-2 0 0 0,1-2-1 0 0,0-3 1 0 0,2-1 0 0 0,80 18 0 0 0,-67-26 3 0 0,1-3 1 0 0,1-3 0 0 0,0-4 0 0 0,132-7-1 0 0,-142-3-73 0 0,-1-2 0 0 0,-1-3-1 0 0,1-2 1 0 0,-2-3-1 0 0,0-2 1 0 0,56-27-1 0 0,-34 6 81 0 0,-2-3 0 0 0,-1-3 0 0 0,111-90 0 0 0,-135 93-86 0 0,-3-3 0 0 0,-2-2 0 0 0,-1-2 0 0 0,-3-2 0 0 0,51-78-1 0 0,-72 91-16 0 0,0-1-1 0 0,-3 0 0 0 0,-2-2 1 0 0,-1-1-1 0 0,-2 0 0 0 0,-2 0 0 0 0,11-70 1 0 0,-18 78 2 0 0,-2 0 1 0 0,-2-1-1 0 0,0 1 0 0 0,-3-1 1 0 0,-1 1-1 0 0,-1 0 1 0 0,-2 0-1 0 0,-1 0 1 0 0,-2 1-1 0 0,-17-44 0 0 0,8 40-20 0 0,-2 0-1 0 0,-1 2 0 0 0,-2 0 1 0 0,-1 1-1 0 0,-2 2 0 0 0,-1 0 1 0 0,-2 2-1 0 0,0 1 0 0 0,-2 2 1 0 0,-59-41-1 0 0,37 33-9 0 0,-2 2-1 0 0,-2 2 1 0 0,0 3-1 0 0,-2 2 1 0 0,-1 3-1 0 0,-83-21 1 0 0,35 23 47 0 0,1 5 0 0 0,-2 4 0 0 0,0 6 1 0 0,-121 7-1 0 0,138 2 24 0 0,1 4 0 0 0,0 3 0 0 0,0 5 0 0 0,1 4 0 0 0,-157 54 0 0 0,134-28-46 0 0,2 4-1 0 0,-105 65 0 0 0,160-81-2 0 0,2 3 0 0 0,2 2 1 0 0,1 2-1 0 0,2 3 0 0 0,-58 65 0 0 0,89-89-24 0 0,2 1 0 0 0,1 1-1 0 0,1 0 1 0 0,0 1 0 0 0,2 1 0 0 0,0 0 0 0 0,2 0 0 0 0,1 1-1 0 0,0 1 1 0 0,2-1 0 0 0,1 1 0 0 0,1 1 0 0 0,-3 39 0 0 0,7-55-101 0 0,0 0 1 0 0,1 0-1 0 0,0 0 1 0 0,1 0-1 0 0,0 0 1 0 0,1 0-1 0 0,0 0 1 0 0,0 0-1 0 0,1 0 1 0 0,1-1-1 0 0,-1 1 1 0 0,2-1-1 0 0,-1 0 1 0 0,8 11-1 0 0,-3-10-277 0 0,1 1 1 0 0,0-1-1 0 0,0-1 0 0 0,1 0 0 0 0,1 0 0 0 0,-1-1 0 0 0,2-1 1 0 0,-1 0-1 0 0,22 9 0 0 0,177 60-8216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5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282 168 5603 0 0,'0'0'4415'0'0,"-40"19"-3535"0"0,-126 63-194 0 0,159-79-628 0 0,1 0 1 0 0,-1 1 0 0 0,1 0-1 0 0,0 1 1 0 0,0-1-1 0 0,1 1 1 0 0,-1 0-1 0 0,-7 10 1 0 0,12-13-24 0 0,-1 1 1 0 0,1 0-1 0 0,0 0 1 0 0,0-1 0 0 0,0 1-1 0 0,0 0 1 0 0,0 0 0 0 0,1 0-1 0 0,-1 0 1 0 0,1 0-1 0 0,0 6 1 0 0,-1 4 80 0 0,-1 8 51 0 0,1 0 1 0 0,1 1-1 0 0,1-1 1 0 0,5 31 0 0 0,-4-40-120 0 0,1-1 0 0 0,1 1 0 0 0,0-1 0 0 0,0 1 0 0 0,1-1 0 0 0,0-1 0 0 0,1 1 0 0 0,1-1 0 0 0,7 11 0 0 0,2-2-19 0 0,1-2 0 0 0,0 0 1 0 0,2 0-1 0 0,0-2 0 0 0,0 0 1 0 0,1-1-1 0 0,1-1 0 0 0,0-1 0 0 0,1-1 1 0 0,0-1-1 0 0,1-1 0 0 0,39 10 1 0 0,-22-9-39 0 0,0-2 0 0 0,0-2 1 0 0,0-2-1 0 0,1-1 0 0 0,-1-3 1 0 0,78-8-1 0 0,-97 4-8 0 0,1 0 1 0 0,-1-2-1 0 0,0-1 0 0 0,-1-1 1 0 0,0 0-1 0 0,0-2 1 0 0,-1 0-1 0 0,0-1 0 0 0,0-1 1 0 0,-2 0-1 0 0,1-2 1 0 0,-2 0-1 0 0,0-1 0 0 0,0-1 1 0 0,-2 0-1 0 0,0-1 1 0 0,15-22-1 0 0,-23 28-11 0 0,-1 0-1 0 0,0-1 1 0 0,0 1 0 0 0,-2-1-1 0 0,1 0 1 0 0,-1 1 0 0 0,-1-2-1 0 0,2-19 1 0 0,-3 8 31 0 0,-1 1 0 0 0,-1-1 0 0 0,-6-35 0 0 0,4 46 0 0 0,-1 0 0 0 0,0 0 0 0 0,-1 1 0 0 0,0 0 1 0 0,-1 0-1 0 0,-1 0 0 0 0,0 0 0 0 0,0 1 0 0 0,-1 1 0 0 0,-1-1 0 0 0,1 1 0 0 0,-2 0 0 0 0,1 1 0 0 0,-19-13 0 0 0,-2 0 63 0 0,-1 1-1 0 0,-1 1 1 0 0,-1 2-1 0 0,-35-14 1 0 0,33 18 46 0 0,-1 2 0 0 0,-1 2 0 0 0,0 1 0 0 0,0 1 0 0 0,0 3 0 0 0,-1 0 0 0 0,0 3 0 0 0,1 1 0 0 0,-1 2 0 0 0,-55 8 0 0 0,81-7-107 0 0,-1 1 0 0 0,1 0 1 0 0,0 1-1 0 0,0 0 0 0 0,0 1 0 0 0,1 0 0 0 0,-1 1 0 0 0,1 1 0 0 0,-12 8 0 0 0,16-10-12 0 0,0 1-1 0 0,0 0 1 0 0,1 0 0 0 0,0 1 0 0 0,0 0 0 0 0,1 0-1 0 0,-1 0 1 0 0,2 1 0 0 0,-1-1 0 0 0,1 1-1 0 0,0 0 1 0 0,0 1 0 0 0,-3 13 0 0 0,4-9-125 0 0,1-1 0 0 0,0 1 0 0 0,0-1 0 0 0,2 1 0 0 0,-1 0 0 0 0,3 15 0 0 0,-2-23-56 0 0,1 1 1 0 0,0-1 0 0 0,0 0 0 0 0,1 1 0 0 0,-1-1 0 0 0,1 0 0 0 0,0 0-1 0 0,0 0 1 0 0,1-1 0 0 0,0 1 0 0 0,0 0 0 0 0,0-1 0 0 0,0 0 0 0 0,0 0-1 0 0,1 0 1 0 0,0 0 0 0 0,6 5 0 0 0,5 0-1038 0 0,1-1 1 0 0,30 12-1 0 0,-44-19 1121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5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310 230 3458 0 0,'0'0'7051'0'0,"-37"14"-6494"0"0,-115 41-2 0 0,146-53-490 0 0,0 1 1 0 0,0-1-1 0 0,0 1 0 0 0,0 0 0 0 0,0 1 0 0 0,1 0 0 0 0,0-1 0 0 0,-7 7 1 0 0,10-8-40 0 0,1 0 0 0 0,0 0 0 0 0,0 0 1 0 0,0 0-1 0 0,0-1 0 0 0,0 2 1 0 0,0-1-1 0 0,1 0 0 0 0,-1 0 1 0 0,0 0-1 0 0,1 0 0 0 0,0 0 0 0 0,-1 3 1 0 0,-2 12 75 0 0,-1 6 25 0 0,0-1 0 0 0,1 1 1 0 0,1-1-1 0 0,2 1 0 0 0,0 0 1 0 0,1 0-1 0 0,1 0 0 0 0,2-1 1 0 0,0 1-1 0 0,10 29 0 0 0,-10-40-110 0 0,2 0 0 0 0,-1-1 0 0 0,2 0 0 0 0,-1 0 0 0 0,1 0 0 0 0,1-1 0 0 0,0 0 0 0 0,1 0 0 0 0,0-1 0 0 0,0 0 0 0 0,1 0 0 0 0,0-1 0 0 0,0-1 0 0 0,1 0 0 0 0,0 0 0 0 0,20 8 0 0 0,-9-6-26 0 0,2 0 0 0 0,-1-2-1 0 0,1-1 1 0 0,0 0-1 0 0,0-2 1 0 0,1-1-1 0 0,43 0 1 0 0,-53-3 2 0 0,-1-1-1 0 0,1-1 1 0 0,0 0-1 0 0,-1-1 1 0 0,1-1 0 0 0,-1 0-1 0 0,0-1 1 0 0,-1 0-1 0 0,1-1 1 0 0,-1 0 0 0 0,14-10-1 0 0,-11 5-1 0 0,0-1 0 0 0,-1 0 0 0 0,0-2 0 0 0,-1 1-1 0 0,0-2 1 0 0,-1 0 0 0 0,19-29 0 0 0,-18 22 9 0 0,-2-1 1 0 0,0 0 0 0 0,-1 0-1 0 0,-1-2 1 0 0,-2 1-1 0 0,0-1 1 0 0,-2 0-1 0 0,0 0 1 0 0,-2-1-1 0 0,-1 0 1 0 0,-1 1-1 0 0,-1-1 1 0 0,-3-32-1 0 0,0 44 19 0 0,-1 0 0 0 0,-1 1 0 0 0,0-1 0 0 0,0 1 0 0 0,-2 0-1 0 0,1 0 1 0 0,-2 0 0 0 0,1 1 0 0 0,-2 0 0 0 0,0 0 0 0 0,0 1 0 0 0,-1 0-1 0 0,0 0 1 0 0,-1 1 0 0 0,-14-11 0 0 0,10 9 40 0 0,0 1 0 0 0,-1 1 0 0 0,0 1 0 0 0,0 0-1 0 0,-1 1 1 0 0,0 0 0 0 0,-1 2 0 0 0,0 0 0 0 0,0 0 0 0 0,0 2 0 0 0,-29-4 0 0 0,11 4-8 0 0,0 2 0 0 0,-54 4 0 0 0,76-1-48 0 0,0 1-1 0 0,0 0 0 0 0,0 1 0 0 0,0 1 1 0 0,0 0-1 0 0,1 0 0 0 0,0 1 0 0 0,0 1 0 0 0,-21 13 1 0 0,13-4-206 0 0,1 0 1 0 0,0 2-1 0 0,2 0 0 0 0,0 1 1 0 0,0 0-1 0 0,2 2 1 0 0,0 0-1 0 0,2 0 0 0 0,0 2 1 0 0,1-1-1 0 0,2 2 1 0 0,0-1-1 0 0,1 1 1 0 0,-6 26-1 0 0,10 16-2732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5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9973 0 0,'0'0'3105'0'0,"-29"0"-3553"0"0,38 0-5235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0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35 224 2673 0 0,'0'0'1073'0'0,"-5"-3"-689"0"0,2 1-296 0 0,2 0-43 0 0,0 0 0 0 0,0 1 0 0 0,-2 0 0 0 0,2-1 0 0 0,-1 1 0 0 0,1 0 0 0 0,-2 0 0 0 0,2 0 0 0 0,-1 1-1 0 0,0-1 1 0 0,0-1 0 0 0,-4 1 0 0 0,10 22 2012 0 0,0-15-1982 0 0,1-1 0 0 0,1 1 1 0 0,-1-1-1 0 0,1-2 0 0 0,-2 2 0 0 0,2 0 0 0 0,0-2 0 0 0,0 1 0 0 0,1-1 1 0 0,-1 0-1 0 0,1-1 0 0 0,-1 0 0 0 0,1 1 0 0 0,0-1 0 0 0,12 2 0 0 0,-7-2-28 0 0,1-1-1 0 0,0 0 0 0 0,0 1 0 0 0,0-2 0 0 0,0 0 0 0 0,0-2 0 0 0,25-3 1 0 0,-36 3-36 0 0,1 1 0 0 0,0 0 0 0 0,-1 0 0 0 0,1 0 0 0 0,-1-1 0 0 0,1 0 0 0 0,-1 1 0 0 0,0-1 0 0 0,1 0 0 0 0,-1 0 0 0 0,0 0 1 0 0,0-1-1 0 0,0 1 0 0 0,-1 0 0 0 0,1-1 0 0 0,0 1 0 0 0,-1-1 0 0 0,0 1 0 0 0,0-1 0 0 0,0 0 0 0 0,1 1 0 0 0,-1-2 0 0 0,-1 2 0 0 0,1-2 1 0 0,-1-2-1 0 0,2-9 66 0 0,-1-1 1 0 0,1 0-1 0 0,-5-25 1 0 0,2 10 124 0 0,1 28-172 0 0,-1-2 0 0 0,1 1-1 0 0,-1 0 1 0 0,0 0 0 0 0,-1-1 0 0 0,1 2 0 0 0,-1-2 0 0 0,1 2 0 0 0,-2-1 0 0 0,1 0-1 0 0,1 1 1 0 0,-3-1 0 0 0,2 1 0 0 0,-1-1 0 0 0,1 1 0 0 0,-1 0 0 0 0,-1 0-1 0 0,2 0 1 0 0,-2 1 0 0 0,1 0 0 0 0,-1-1 0 0 0,0 1 0 0 0,0 0 0 0 0,0 0-1 0 0,1 0 1 0 0,-2 1 0 0 0,1 0 0 0 0,0 0 0 0 0,0-1 0 0 0,-7 1 0 0 0,-13-4 124 0 0,-1 1 1 0 0,0 1 0 0 0,-45 2 0 0 0,66 1-158 0 0,1-1 10 0 0,1 1 0 0 0,1 0 0 0 0,-2 0-1 0 0,2 0 1 0 0,-1 0 0 0 0,-1 0 0 0 0,2 1 0 0 0,-1-1 0 0 0,1 0 0 0 0,-2 1-1 0 0,2-1 1 0 0,-1 2 0 0 0,1-2 0 0 0,-2 1 0 0 0,2 0 0 0 0,0 0 0 0 0,-1 0 0 0 0,0-1-1 0 0,1 1 1 0 0,-1 1 0 0 0,1 0 0 0 0,-1-1 0 0 0,1 0 0 0 0,-1 3 0 0 0,1-1-1 0 0,0 2 0 0 0,-1-1 1 0 0,1 0-1 0 0,1 0 0 0 0,-1 1 1 0 0,1-1-1 0 0,0 0 0 0 0,1 9 1 0 0,-1 6-17 0 0,0-12 10 0 0,-1 1 1 0 0,1-1-1 0 0,0 2 1 0 0,1-2-1 0 0,0 1 1 0 0,1-1 0 0 0,-1 1-1 0 0,1-1 1 0 0,-1 0-1 0 0,3 1 1 0 0,-2-1-1 0 0,2 0 1 0 0,-1 0-1 0 0,1 0 1 0 0,-1-1 0 0 0,2 1-1 0 0,0-1 1 0 0,0 0-1 0 0,-1 0 1 0 0,2-2-1 0 0,-1 2 1 0 0,1-1-1 0 0,1 0 1 0 0,-1-1-1 0 0,0 0 1 0 0,1 1 0 0 0,0-2-1 0 0,9 4 1 0 0,-7-3-10 0 0,-1-1 0 0 0,0 0 0 0 0,2-1 0 0 0,-2-1 0 0 0,0 2 0 0 0,0-2 0 0 0,2-1 1 0 0,14 0-1 0 0,-23 0 11 0 0,-1-1 1 0 0,1 1-1 0 0,0-1 1 0 0,0 1-1 0 0,-1-2 1 0 0,1 2-1 0 0,1-1 1 0 0,-1 0-1 0 0,-1 1 1 0 0,1-1-1 0 0,-1 0 1 0 0,1 1-1 0 0,-1-2 1 0 0,1 1-1 0 0,-1 0 1 0 0,2 0-1 0 0,-2 1 1 0 0,0-1-1 0 0,1 0 1 0 0,-1-1-1 0 0,0 1 0 0 0,0 0 1 0 0,0 0-1 0 0,0 0 1 0 0,0-1-1 0 0,0 1 1 0 0,0 0-1 0 0,0 0 1 0 0,0-1-1 0 0,0-47 39 0 0,-1 34-15 0 0,1 14-27 0 0,0-1 0 0 0,-2 1 0 0 0,2 0-1 0 0,0 0 1 0 0,-1 0 0 0 0,1-1 0 0 0,-1 1 0 0 0,1 0 0 0 0,-1 0 0 0 0,1 1-1 0 0,-1-1 1 0 0,-1 0 0 0 0,2-1 0 0 0,-1 2 0 0 0,0-1 0 0 0,0 0-1 0 0,0 1 1 0 0,1-1 0 0 0,-1 0 0 0 0,-1 1 0 0 0,1-2 0 0 0,0 2-1 0 0,0 0 1 0 0,0-1 0 0 0,-1 1 0 0 0,1 0 0 0 0,0 0 0 0 0,0-1 0 0 0,0 1-1 0 0,0 0 1 0 0,-1 0 0 0 0,1 0 0 0 0,0 0 0 0 0,0 0 0 0 0,0 0-1 0 0,-1 1 1 0 0,1-1 0 0 0,-2 1 0 0 0,-1-1-5 0 0,3 0-11 0 0,1 0 0 0 0,0 0 0 0 0,0 0-1 0 0,-1 0 1 0 0,1 2 0 0 0,0-2-1 0 0,0 0 1 0 0,-1 0 0 0 0,1 0 0 0 0,0 1-1 0 0,0-1 1 0 0,0 0 0 0 0,-2 0-1 0 0,2 1 1 0 0,0-1 0 0 0,0 0 0 0 0,0 0-1 0 0,0 1 1 0 0,0-1 0 0 0,0 0-1 0 0,0 1 1 0 0,-1-1 0 0 0,1 0 0 0 0,0 2-1 0 0,0-2 1 0 0,0 0 0 0 0,0 0-1 0 0,0 1 1 0 0,0-1 0 0 0,0 0 0 0 0,1 1-1 0 0,-1-1 1 0 0,0 0 0 0 0,0 0-1 0 0,0 1 1 0 0,0 3-140 0 0,3 62-2740 0 0,6-44-219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2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7059 0 0,'0'0'4890'0'0,"-37"5"-3150"0"0,35-5-1671 0 0,2 4-7 0 0,0 6-510 0 0,0-5-3541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5042 0 0,'0'0'11872'0'0,"3"2"-11794"0"0,20 12 66 0 0,0-1 0 0 0,1-1 1 0 0,1-1-1 0 0,0-2 0 0 0,0 0 0 0 0,1-1 0 0 0,0-2 1 0 0,48 6-1 0 0,21-5 196 0 0,109-4-1 0 0,-127-3-241 0 0,-13 0-26 0 0,0-3 0 0 0,-1-3 1 0 0,1-2-1 0 0,73-20 0 0 0,-105 19-104 0 0,107-34 166 0 0,-124 37-214 0 0,1-1 0 0 0,-1 0 1 0 0,-1-1-1 0 0,1-1 0 0 0,-1 0 0 0 0,16-14 0 0 0,-29 23-234 0 0,2-4 345 0 0,-12 2-3389 0 0,-31 2-1343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24.9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1153 0 0,'0'0'12480'0'0,"15"5"-13201"0"0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3:26.7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1 656 0 0,'0'0'13631'0'0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4:4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30 102 4914 0 0,'0'0'5998'0'0,"-4"1"-5633"0"0,2 0-346 0 0,1-1 0 0 0,0 0 0 0 0,0 1 0 0 0,0-1 0 0 0,-1 1 0 0 0,1 0 0 0 0,0-1-1 0 0,0 1 1 0 0,0 0 0 0 0,0 0 0 0 0,0 0 0 0 0,0-1 0 0 0,0 1 0 0 0,1 0 0 0 0,-1 0 0 0 0,0 0 0 0 0,0 1 0 0 0,1-1-1 0 0,-1 0 1 0 0,1 0 0 0 0,-1 0 0 0 0,0 3 0 0 0,-2 35 675 0 0,3-26-526 0 0,0-8-126 0 0,0 0 0 0 0,0 0 0 0 0,0-1 0 0 0,1 1 0 0 0,-1 0 0 0 0,1-1 0 0 0,0 1 0 0 0,0 0 0 0 0,1-1 0 0 0,0 1-1 0 0,-1-1 1 0 0,2 0 0 0 0,-1 1 0 0 0,0-1 0 0 0,1 0 0 0 0,0 0 0 0 0,0-1 0 0 0,0 1 0 0 0,0 0 0 0 0,0-1 0 0 0,1 0 0 0 0,0 0 0 0 0,-1 0 0 0 0,1 0 0 0 0,0-1 0 0 0,0 1 0 0 0,1-1 0 0 0,-1 0 0 0 0,9 3 0 0 0,14 2-29 0 0,0 0-1 0 0,0-1 1 0 0,0-2 0 0 0,1-1-1 0 0,-1-1 1 0 0,1-1 0 0 0,39-4-1 0 0,-61 2-17 0 0,0 1 0 0 0,-1-1-1 0 0,1 0 1 0 0,-1 0-1 0 0,1-1 1 0 0,-1 1-1 0 0,1-1 1 0 0,-1 0 0 0 0,0-1-1 0 0,0 1 1 0 0,0-1-1 0 0,0 0 1 0 0,-1-1-1 0 0,1 1 1 0 0,-1-1 0 0 0,0 1-1 0 0,0-1 1 0 0,0-1-1 0 0,0 1 1 0 0,-1-1-1 0 0,0 1 1 0 0,3-6 0 0 0,-1 1 6 0 0,-1 0 1 0 0,-1 0 0 0 0,1 0 0 0 0,-2 0 0 0 0,1 0-1 0 0,-1-1 1 0 0,-1 1 0 0 0,1-1 0 0 0,-2 1 0 0 0,1-1-1 0 0,-1 1 1 0 0,-2-13 0 0 0,1 17 20 0 0,-1 1 0 0 0,1-1 1 0 0,-1 0-1 0 0,0 1 0 0 0,0-1 0 0 0,-1 1 1 0 0,1 0-1 0 0,-1 0 0 0 0,0 0 0 0 0,0 0 0 0 0,-1 0 1 0 0,1 1-1 0 0,-1-1 0 0 0,1 1 0 0 0,-1 0 0 0 0,0 0 1 0 0,0 1-1 0 0,-1-1 0 0 0,1 1 0 0 0,-8-4 1 0 0,-3 0 153 0 0,-1 0 0 0 0,1 0 0 0 0,-1 2 0 0 0,-32-6 0 0 0,11 6 132 0 0,-63 2 0 0 0,63 2-227 0 0,35 0-121 0 0,-1-1 0 0 0,1 1 0 0 0,-1 0 0 0 0,1 0 0 0 0,-1 1 0 0 0,1-1 0 0 0,0 1 0 0 0,-1-1 0 0 0,1 1 0 0 0,0 0 1 0 0,-1-1-1 0 0,1 1 0 0 0,0 0 0 0 0,0 1 0 0 0,0-1 0 0 0,0 0 0 0 0,0 1 0 0 0,0-1 0 0 0,0 1 0 0 0,0-1 0 0 0,0 1 1 0 0,1 0-1 0 0,-1 0 0 0 0,1 0 0 0 0,-1 0 0 0 0,1 0 0 0 0,0 0 0 0 0,0 0 0 0 0,0 1 0 0 0,0-1 0 0 0,0 0 0 0 0,0 1 1 0 0,1-1-1 0 0,-1 0 0 0 0,1 1 0 0 0,0-1 0 0 0,-1 1 0 0 0,1-1 0 0 0,0 1 0 0 0,0-1 0 0 0,1 0 0 0 0,-1 1 0 0 0,1-1 0 0 0,-1 1 1 0 0,1-1-1 0 0,0 0 0 0 0,-1 1 0 0 0,1-1 0 0 0,2 2 0 0 0,-2-2-267 0 0,0 0 0 0 0,0 0 1 0 0,0 0-1 0 0,0 0 0 0 0,0 0 0 0 0,1 0 0 0 0,-1-1 1 0 0,0 1-1 0 0,1-1 0 0 0,0 1 0 0 0,-1-1 0 0 0,1 1 1 0 0,3 1-1 0 0,47 20-8447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4:5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75 5683 0 0,'0'0'4322'0'0,"-11"0"-4045"0"0,-48 0 163 0 0,58 1-408 0 0,-1 0 0 0 0,0 0-1 0 0,0 0 1 0 0,1 1-1 0 0,-1-1 1 0 0,1 0 0 0 0,-1 1-1 0 0,1-1 1 0 0,-1 1 0 0 0,1 0-1 0 0,0-1 1 0 0,0 1 0 0 0,0 0-1 0 0,0 0 1 0 0,0 0 0 0 0,0-1-1 0 0,1 1 1 0 0,-1 0-1 0 0,0 0 1 0 0,0 3 0 0 0,-10 48 506 0 0,10-21-258 0 0,1-17-154 0 0,-1 0-1 0 0,2 0 1 0 0,2 20 0 0 0,-2-31-103 0 0,0 1 1 0 0,0-1-1 0 0,1 0 0 0 0,-1 1 0 0 0,1-1 1 0 0,0 0-1 0 0,0 0 0 0 0,0 0 1 0 0,1-1-1 0 0,-1 1 0 0 0,1 0 0 0 0,0-1 1 0 0,0 0-1 0 0,0 1 0 0 0,6 3 1 0 0,4 2-12 0 0,0-1 1 0 0,1-1-1 0 0,0 0 1 0 0,0-1-1 0 0,1-1 0 0 0,-1 0 1 0 0,1-1-1 0 0,0 0 1 0 0,19 1-1 0 0,8 0-144 0 0,0-3 0 0 0,46-3 0 0 0,-80 1 78 0 0,0-1 1 0 0,1-1-1 0 0,-1 1 1 0 0,1-1-1 0 0,-1-1 1 0 0,0 0-1 0 0,0 0 1 0 0,0 0-1 0 0,-1-1 1 0 0,1 0-1 0 0,-1 0 1 0 0,0-1-1 0 0,0 0 1 0 0,0 0-1 0 0,-1-1 1 0 0,0 0-1 0 0,0 0 1 0 0,0-1-1 0 0,-1 1 1 0 0,0-1-1 0 0,0 0 1 0 0,7-15-1 0 0,-5 8 92 0 0,-1-1-1 0 0,-1 1 0 0 0,0-1 1 0 0,-1-1-1 0 0,0 1 0 0 0,-1-1 1 0 0,-1 1-1 0 0,0-1 1 0 0,-1 0-1 0 0,-1 1 0 0 0,-3-24 1 0 0,3 35 7 0 0,-1 0 0 0 0,0 1 0 0 0,0-1-1 0 0,0 1 1 0 0,-1-1 0 0 0,1 1 0 0 0,-1-1 0 0 0,0 1 0 0 0,0 0 0 0 0,0 0 0 0 0,0 0 0 0 0,-1 0 0 0 0,1 0 0 0 0,-1 0-1 0 0,0 1 1 0 0,0-1 0 0 0,0 1 0 0 0,0 0 0 0 0,0 0 0 0 0,0 0 0 0 0,-1 0 0 0 0,1 1 0 0 0,0-1 0 0 0,-7-1 0 0 0,-5-1 85 0 0,0 0 0 0 0,0 1 0 0 0,-1 0 1 0 0,-21 0-1 0 0,-97 2 179 0 0,125 1-319 0 0,-1 0-1 0 0,1 1 0 0 0,-1 0 1 0 0,1 1-1 0 0,0 0 0 0 0,-1 1 1 0 0,1 0-1 0 0,0 0 0 0 0,1 1 1 0 0,-1 0-1 0 0,1 1 0 0 0,0 0 1 0 0,-13 9-1 0 0,17-10-277 0 0,0 0 1 0 0,0 0-1 0 0,0 0 1 0 0,0 1-1 0 0,1 0 1 0 0,-1-1-1 0 0,1 1 1 0 0,-3 8-1 0 0,3 6-3690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4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 2657 0 0,'0'0'6777'0'0,"-40"0"-4688"0"0,28 0-1869 0 0,6-1-176 0 0,1 1 0 0 0,-1 0 1 0 0,1-1-1 0 0,-1 2 1 0 0,1-1-1 0 0,-1 1 0 0 0,1-1 1 0 0,-1 1-1 0 0,1 1 1 0 0,-1-1-1 0 0,1 1 1 0 0,0 0-1 0 0,0 0 0 0 0,0 1 1 0 0,0 0-1 0 0,0-1 1 0 0,1 2-1 0 0,-1-1 0 0 0,1 0 1 0 0,-5 5-1 0 0,0 2 7 0 0,-1 1 0 0 0,1 0 0 0 0,1 0 0 0 0,0 0-1 0 0,0 1 1 0 0,2 1 0 0 0,-1-1 0 0 0,1 1 0 0 0,1 0 0 0 0,1 0-1 0 0,-1 1 1 0 0,2-1 0 0 0,0 1 0 0 0,1 0 0 0 0,0 0 0 0 0,1 19 0 0 0,-1 7 30 0 0,0-28-60 0 0,1-1-1 0 0,1 0 1 0 0,0 1-1 0 0,0-1 1 0 0,1 1 0 0 0,1-1-1 0 0,0 0 1 0 0,6 19-1 0 0,-4-23-15 0 0,1 0 0 0 0,0 0 0 0 0,1 0 0 0 0,-1-1 0 0 0,1 0 0 0 0,1 0 0 0 0,-1-1 0 0 0,1 0 0 0 0,0 0 0 0 0,0 0 0 0 0,0-1 0 0 0,1 0 0 0 0,-1 0 0 0 0,1-1 0 0 0,0 0 0 0 0,11 2 0 0 0,5 2-14 0 0,0-2-1 0 0,0-1 1 0 0,0-1-1 0 0,42 0 1 0 0,-49-1 6 0 0,0-2 1 0 0,1 0-1 0 0,-1-1 1 0 0,1-1-1 0 0,-1-1 1 0 0,0 0 0 0 0,0-1-1 0 0,0-1 1 0 0,-1-1-1 0 0,1 0 1 0 0,17-10-1 0 0,-9 1-104 0 0,0-1 0 0 0,-2-1 0 0 0,0-1 0 0 0,-1-1 0 0 0,0-1 0 0 0,25-31 0 0 0,-40 43 105 0 0,0-1 0 0 0,0 0-1 0 0,-1 0 1 0 0,-1-1 0 0 0,1 1 0 0 0,-1-1 0 0 0,-1-1 0 0 0,0 1-1 0 0,0-1 1 0 0,-1 1 0 0 0,-1-1 0 0 0,1 0 0 0 0,-2 0 0 0 0,0 0-1 0 0,0 0 1 0 0,-1 0 0 0 0,0-1 0 0 0,-1 1 0 0 0,0 0-1 0 0,-3-11 1 0 0,3 18 30 0 0,-1 1 0 0 0,1 0 0 0 0,-1-1-1 0 0,0 1 1 0 0,0 0 0 0 0,0 0 0 0 0,0 0 0 0 0,0 1-1 0 0,0-1 1 0 0,-1 1 0 0 0,0-1 0 0 0,1 1-1 0 0,-1 0 1 0 0,0-1 0 0 0,0 2 0 0 0,0-1 0 0 0,0 0-1 0 0,-1 1 1 0 0,1-1 0 0 0,-5 0 0 0 0,-6-3 44 0 0,-1 1-1 0 0,-1 1 1 0 0,-18-2 0 0 0,25 4-54 0 0,-58-6 322 0 0,-133 6 0 0 0,182 2-283 0 0,1 1 1 0 0,0 0-1 0 0,0 1 0 0 0,1 1 1 0 0,-1 1-1 0 0,-26 12 0 0 0,35-13-191 0 0,-1 0-1 0 0,1 1 1 0 0,1 0-1 0 0,-1 0 0 0 0,-13 13 1 0 0,17-13-304 0 0,0-1 0 0 0,0 1 0 0 0,0 0 1 0 0,1 0-1 0 0,0 0 0 0 0,0 1 1 0 0,0-1-1 0 0,0 1 0 0 0,-2 10 0 0 0,3-1-5636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1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67 2049 0 0,'0'0'7425'0'0,"-14"0"-6641"0"0,-127 0 1927 0 0,129 0-2516 0 0,0 0 0 0 0,-1 1 1 0 0,1 0-1 0 0,0 0 0 0 0,-14 5 1 0 0,23-5-180 0 0,-1 1-1 0 0,0-1 1 0 0,1 1 0 0 0,-1 0-1 0 0,1 0 1 0 0,0 0 0 0 0,-1 1-1 0 0,1-1 1 0 0,0 1 0 0 0,0 0-1 0 0,1 0 1 0 0,-1 0 0 0 0,1 0-1 0 0,-1 0 1 0 0,1 1 0 0 0,0-1 0 0 0,0 1-1 0 0,0-1 1 0 0,-1 6 0 0 0,-2 6 4 0 0,0 0 0 0 0,1 0 0 0 0,1 1 0 0 0,0 0 0 0 0,1-1 0 0 0,1 1 0 0 0,0 0 0 0 0,1 0 0 0 0,1 0 0 0 0,1 0 0 0 0,3 17 0 0 0,-3-27-19 0 0,0 0 0 0 0,1-1 1 0 0,0 1-1 0 0,0-1 0 0 0,0 1 0 0 0,1-1 1 0 0,0 0-1 0 0,0-1 0 0 0,0 1 1 0 0,0 0-1 0 0,1-1 0 0 0,0 0 1 0 0,0 0-1 0 0,0-1 0 0 0,0 1 0 0 0,0-1 1 0 0,1 0-1 0 0,11 4 0 0 0,-1-1-27 0 0,-1-1 0 0 0,1 0-1 0 0,0-1 1 0 0,0-1-1 0 0,0-1 1 0 0,21 1 0 0 0,-13-2-9 0 0,11 1-58 0 0,53-5 0 0 0,-79 2 70 0 0,0 0 1 0 0,1-1-1 0 0,-1 0 0 0 0,0 0 1 0 0,0-1-1 0 0,0 0 1 0 0,-1-1-1 0 0,1 0 0 0 0,-1 0 1 0 0,12-9-1 0 0,-10 5 18 0 0,-1 1 0 0 0,0-1 0 0 0,-1-1 0 0 0,1 0 0 0 0,-2 0-1 0 0,1-1 1 0 0,-2 0 0 0 0,1 0 0 0 0,-1 0 0 0 0,-1-1 0 0 0,1 0 0 0 0,-2 0 0 0 0,0 0 0 0 0,0-1-1 0 0,-1 1 1 0 0,-1-1 0 0 0,1 0 0 0 0,-2 0 0 0 0,0 0 0 0 0,0 0 0 0 0,-1 0 0 0 0,-1 0 0 0 0,-3-18-1 0 0,4 26 33 0 0,-1-1-1 0 0,0 1 0 0 0,0 0 1 0 0,-1-1-1 0 0,1 1 0 0 0,-1 0 1 0 0,0 0-1 0 0,0 0 1 0 0,0 0-1 0 0,-1 1 0 0 0,1-1 1 0 0,-1 0-1 0 0,0 1 0 0 0,-5-5 1 0 0,1 2 29 0 0,-1 0 0 0 0,0 0 0 0 0,0 1 0 0 0,0 0 0 0 0,-1 0 0 0 0,-12-4 0 0 0,-1 1 35 0 0,0 2 0 0 0,0 0 0 0 0,0 1 0 0 0,0 1 0 0 0,-27-1 0 0 0,30 4-138 0 0,-23-2-233 0 0,0 1 0 0 0,0 2 0 0 0,0 2 1 0 0,1 2-1 0 0,-47 9 0 0 0,28 8-2737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1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156 154 3314 0 0,'0'0'5023'0'0,"-11"33"-4479"0"0,-35 104-159 0 0,44-128-336 0 0,-1 0-1 0 0,1 0 1 0 0,1 1 0 0 0,-1-1 0 0 0,2 1 0 0 0,-1-1 0 0 0,1 1 0 0 0,1 0 0 0 0,0-1 0 0 0,0 1 0 0 0,1-1 0 0 0,5 17 0 0 0,-4-19-27 0 0,0 0 1 0 0,1 0-1 0 0,0 0 1 0 0,0-1-1 0 0,1 1 1 0 0,-1-1 0 0 0,2 0-1 0 0,-1 0 1 0 0,1-1-1 0 0,-1 1 1 0 0,2-1-1 0 0,9 7 1 0 0,1-3-22 0 0,0-1 0 0 0,1-1 0 0 0,-1 0 0 0 0,1-1-1 0 0,0 0 1 0 0,1-2 0 0 0,-1 0 0 0 0,1-2 0 0 0,0 0 0 0 0,28 0 0 0 0,-46-2-2 0 0,108-5-116 0 0,-100 3 76 0 0,1 0 1 0 0,-1 0-1 0 0,0 0 1 0 0,1-1-1 0 0,-1-1 0 0 0,0 0 1 0 0,0 0-1 0 0,14-9 1 0 0,-13 6-77 0 0,-1 0 0 0 0,1-1 0 0 0,-1 0 0 0 0,0 0 0 0 0,-1-1 0 0 0,0 0 0 0 0,-1-1 0 0 0,0 1-1 0 0,0-2 1 0 0,-1 1 0 0 0,0-1 0 0 0,6-16 0 0 0,-6 7 88 0 0,-1-1 1 0 0,-1 1-1 0 0,0-1 0 0 0,-2 0 0 0 0,-1 0 0 0 0,-1-23 0 0 0,1 36 92 0 0,-1 1-1 0 0,-1-1 0 0 0,1 0 0 0 0,-1 0 0 0 0,-1 1 1 0 0,0-1-1 0 0,0 1 0 0 0,0-1 0 0 0,-1 1 0 0 0,0 0 1 0 0,0 0-1 0 0,-1 0 0 0 0,1 0 0 0 0,-2 1 1 0 0,1-1-1 0 0,-1 1 0 0 0,0 0 0 0 0,0 0 0 0 0,-1 1 1 0 0,0 0-1 0 0,1 0 0 0 0,-2 0 0 0 0,1 1 0 0 0,-13-7 1 0 0,-2-2 159 0 0,0 2 0 0 0,-1 0 0 0 0,0 1 0 0 0,-1 2 0 0 0,0 0 0 0 0,-44-8 0 0 0,18 9 41 0 0,-2 1-1 0 0,-64 3 1 0 0,99 3-250 0 0,1 1 1 0 0,0 0-1 0 0,0 1 0 0 0,0 1 1 0 0,1 0-1 0 0,-25 9 0 0 0,33-10-225 0 0,0 1 0 0 0,0 0 0 0 0,1 0 0 0 0,-1 0 0 0 0,1 1 0 0 0,-1 0 0 0 0,1 0 0 0 0,0 0-1 0 0,0 0 1 0 0,1 1 0 0 0,-1 0 0 0 0,1 0 0 0 0,0 0 0 0 0,1 1 0 0 0,-1-1 0 0 0,1 1 0 0 0,-4 9 0 0 0,2 22-6952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1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63 5442 0 0,'0'0'4258'0'0,"-44"-5"-3687"0"0,-135-15-125 0 0,156 17-72 0 0,-1 0 0 0 0,-41 3 0 0 0,34 1-13 0 0,26-1-327 0 0,-1 0 0 0 0,1 0 0 0 0,0 1 0 0 0,0 0-1 0 0,0 0 1 0 0,0 0 0 0 0,0 1 0 0 0,0 0 0 0 0,0 0-1 0 0,0 0 1 0 0,1 0 0 0 0,-1 1 0 0 0,1 0 0 0 0,-1 0-1 0 0,-6 7 1 0 0,4-4-13 0 0,2 1-1 0 0,-1-1 1 0 0,1 2 0 0 0,0-1-1 0 0,1 1 1 0 0,0-1-1 0 0,0 1 1 0 0,-5 15-1 0 0,1 6 22 0 0,1 2 1 0 0,1-1-1 0 0,1 1 0 0 0,0 37 0 0 0,3-40-17 0 0,1-1 1 0 0,2 1-1 0 0,0 0 1 0 0,2-1 0 0 0,6 28-1 0 0,-6-44-19 0 0,0 0 0 0 0,1-1 0 0 0,0 0 0 0 0,1 0 1 0 0,0 0-1 0 0,0 0 0 0 0,1-1 0 0 0,0 0 0 0 0,1 0 0 0 0,0 0 0 0 0,0-1 0 0 0,1 0 0 0 0,0 0 0 0 0,0-1 0 0 0,15 9 0 0 0,-9-8-32 0 0,0-1-1 0 0,0-1 1 0 0,1 0-1 0 0,0-1 0 0 0,0 0 1 0 0,0-1-1 0 0,1-1 1 0 0,27 2-1 0 0,-17-3-57 0 0,1-1 0 0 0,-1-1 0 0 0,1-2 0 0 0,40-7 0 0 0,-48 4-17 0 0,0 0 0 0 0,0-2 0 0 0,-1 0 0 0 0,0-2-1 0 0,0 1 1 0 0,-1-2 0 0 0,0-1 0 0 0,0 0 0 0 0,-1-1-1 0 0,-1 0 1 0 0,15-16 0 0 0,-11 8-120 0 0,-1 0 0 0 0,-1-1 0 0 0,0-1 0 0 0,-2-1 0 0 0,0 0 0 0 0,-2-1 0 0 0,16-37 0 0 0,-22 42 222 0 0,-1 0-1 0 0,-1 0 1 0 0,0 0 0 0 0,-2 0-1 0 0,0-1 1 0 0,-1 1 0 0 0,-1-1 0 0 0,-1 0-1 0 0,-1 0 1 0 0,-3-23 0 0 0,3 37 22 0 0,-1 0 0 0 0,0-1 0 0 0,0 1-1 0 0,-1 0 1 0 0,0 0 0 0 0,0 0 0 0 0,0 0 0 0 0,-1 1 0 0 0,1-1 0 0 0,-1 1 0 0 0,-1 0 0 0 0,1 0 0 0 0,-1 1 0 0 0,0-1 0 0 0,0 1 0 0 0,0 0-1 0 0,0 0 1 0 0,-1 1 0 0 0,0-1 0 0 0,1 1 0 0 0,-1 0 0 0 0,0 1 0 0 0,-1 0 0 0 0,-6-2 0 0 0,-13-4 106 0 0,0 2 0 0 0,0 1 1 0 0,0 1-1 0 0,-46-1 0 0 0,19 3-54 0 0,0 1-1 0 0,0 3 1 0 0,0 2 0 0 0,0 3 0 0 0,-77 19-1 0 0,-118 62-3310 0 0,148-51-3844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1090 3458 0 0,'0'0'2569'0'0,"-23"-43"-1491"0"0,23 43-1078 0 0,-106-185 1144 0 0,101 176-1044 0 0,-3-1 0 0 0,0 1 0 0 0,1 1-1 0 0,-2-1 1 0 0,0 1 0 0 0,0 0 0 0 0,-1 1 0 0 0,1 0 0 0 0,0 1 0 0 0,-2-1-1 0 0,0 2 1 0 0,1-1 0 0 0,-17-5 0 0 0,8 4 90 0 0,-18-7 154 0 0,0 2 0 0 0,-2 2 0 0 0,2 1 1 0 0,-74-6-1 0 0,-158 6 565 0 0,268 9-908 0 0,1 0 1 0 0,-1 0-1 0 0,1 0 0 0 0,-1 0 1 0 0,1 0-1 0 0,-1 0 0 0 0,1 0 1 0 0,-2 0-1 0 0,2 1 0 0 0,-1-1 1 0 0,1 0-1 0 0,-1 0 0 0 0,1 1 1 0 0,-1-1-1 0 0,1 0 0 0 0,-1 1 1 0 0,1-1-1 0 0,-1 0 0 0 0,1 1 1 0 0,0-1-1 0 0,-2 1 0 0 0,2-1 1 0 0,0 2-1 0 0,-1-2 0 0 0,1 1 1 0 0,0-1-1 0 0,0 1 0 0 0,-1-1 1 0 0,1 1-1 0 0,0-1 0 0 0,0 1 0 0 0,0-1 1 0 0,0 2-1 0 0,0-2 0 0 0,0 1 1 0 0,0 1-1 0 0,4 28-39 0 0,-4-26 32 0 0,2 3-1 0 0,-1 1 0 0 0,1-1-1 0 0,1 0 1 0 0,0 0-1 0 0,0-1 1 0 0,0 1 0 0 0,1-1-1 0 0,1 1 1 0 0,-2-1 0 0 0,10 8-1 0 0,62 52 51 0 0,-51-46-21 0 0,158 121 141 0 0,5-9 0 0 0,368 195 0 0 0,-258-183-95 0 0,6-12 1 0 0,452 130-1 0 0,-497-194-61 0 0,3-10-1 0 0,2-13 1 0 0,392 20 0 0 0,51-68-442 0 0,-656 0 361 0 0,-1-3 0 0 0,1-1 0 0 0,-1-2-1 0 0,0-3 1 0 0,-2-2 0 0 0,1-3 0 0 0,-1-1 0 0 0,59-32 0 0 0,-90 41 66 0 0,-3 0 1 0 0,1 0 0 0 0,-1-2-1 0 0,0 0 1 0 0,-1 1 0 0 0,-1-2-1 0 0,1-1 1 0 0,-1 0-1 0 0,-2 0 1 0 0,1 0 0 0 0,-1-1-1 0 0,-1-1 1 0 0,0 0 0 0 0,-1 0-1 0 0,-1-1 1 0 0,-1 1-1 0 0,0-2 1 0 0,0 2 0 0 0,-2-1-1 0 0,0-1 1 0 0,-1 1-1 0 0,-1-1 1 0 0,1 0 0 0 0,-2 1-1 0 0,-2-1 1 0 0,1 1 0 0 0,-1-1-1 0 0,-2 1 1 0 0,-3-17-1 0 0,-1 5 5 0 0,-2 1 0 0 0,1 1-1 0 0,-3 0 1 0 0,0 0-1 0 0,-2 2 1 0 0,0 0 0 0 0,-20-26-1 0 0,-5 1-40 0 0,-3 1 0 0 0,-62-56-1 0 0,3 16 18 0 0,-4 4 0 0 0,-205-125 0 0 0,-273-89 170 0 0,333 195-60 0 0,-4 12 1 0 0,-3 11 0 0 0,-4 12 0 0 0,-305-41-1 0 0,71 47 279 0 0,-661 5 0 0 0,588 53 3 0 0,567 4-367 0 0,-24 1-140 0 0,49 6-312 0 0,-19-6 396 0 0,139 33-1199 0 0,243 23 1 0 0,-138-38-1137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1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2962 259 2721 0 0,'0'0'4920'0'0,"-15"-16"-4168"0"0,8 7-690 0 0,-4-5 86 0 0,0 2 0 0 0,0-1 1 0 0,-1 1-1 0 0,-1 1 0 0 0,0 0 1 0 0,0 1-1 0 0,-1 0 0 0 0,-1 1 1 0 0,-26-12-1 0 0,1 10 121 0 0,0 2 0 0 0,0 2 1 0 0,-1 1-1 0 0,0 3 0 0 0,0 1 1 0 0,-48 4-1 0 0,32-2-153 0 0,20 2-28 0 0,-1 1-1 0 0,1 3 1 0 0,0 0 0 0 0,0 3 0 0 0,1 1 0 0 0,0 1 0 0 0,-38 19 0 0 0,8 0 45 0 0,2 3 0 0 0,-106 74 0 0 0,135-82-114 0 0,0 2 1 0 0,2 1-1 0 0,-34 38 0 0 0,53-50-11 0 0,1 0 0 0 0,1 0 0 0 0,0 2 0 0 0,1-1 0 0 0,1 1 0 0 0,0 1 0 0 0,1 0 0 0 0,-9 32 0 0 0,15-37-6 0 0,1 0 0 0 0,1 0 0 0 0,0 0 0 0 0,1 0 0 0 0,1 16 0 0 0,0 7-169 0 0,-1-36 157 0 0,0 0 0 0 0,0 0 0 0 0,0-1 0 0 0,1 1 0 0 0,-1 0-1 0 0,0 0 1 0 0,0 0 0 0 0,1 0 0 0 0,-1-1 0 0 0,0 1 0 0 0,1 0 0 0 0,-1 0-1 0 0,1-1 1 0 0,-1 1 0 0 0,1 0 0 0 0,-1-1 0 0 0,1 1 0 0 0,0-1-1 0 0,-1 1 1 0 0,1-1 0 0 0,0 1 0 0 0,-1-1 0 0 0,1 1 0 0 0,1 0 0 0 0,6 8-334 0 0,-11-8 351 0 0,1 1 0 0 0,0-1 0 0 0,-1 0 0 0 0,1 0 0 0 0,-1-1 0 0 0,1 1 0 0 0,-1-1 0 0 0,1 1 1 0 0,-1-1-1 0 0,1 0 0 0 0,-4 0 0 0 0,-3 2 4 0 0,-72 14 40 0 0,1 4 1 0 0,1 4-1 0 0,1 3 0 0 0,2 3 1 0 0,1 3-1 0 0,1 4 1 0 0,2 3-1 0 0,-90 66 1 0 0,111-68-13 0 0,3 2 0 0 0,1 2 0 0 0,1 2 1 0 0,3 2-1 0 0,2 2 0 0 0,2 2 0 0 0,2 1 1 0 0,3 2-1 0 0,1 1 0 0 0,4 2 0 0 0,-35 88 0 0 0,52-104-34 0 0,2 0 0 0 0,2 1-1 0 0,2 0 1 0 0,1 0-1 0 0,2 1 1 0 0,3 51 0 0 0,1-75-10 0 0,-1 0 0 0 0,2 0 1 0 0,0-1-1 0 0,2 1 1 0 0,0-1-1 0 0,0 0 0 0 0,2 0 1 0 0,0 0-1 0 0,1 0 1 0 0,0-1-1 0 0,2-1 1 0 0,0 1-1 0 0,21 26 0 0 0,5 0-263 0 0,82 72-1 0 0,-55-56-266 0 0,-58-55 461 0 0,-1 0 1 0 0,0 0-1 0 0,0 1 1 0 0,-1-1-1 0 0,1 1 0 0 0,-1-1 1 0 0,1 1-1 0 0,-1 0 1 0 0,0 0-1 0 0,0 0 0 0 0,1 7 1 0 0,-2-8 39 0 0,-1-1 1 0 0,0 0-1 0 0,0 1 1 0 0,0-1-1 0 0,0 0 1 0 0,0 1-1 0 0,0-1 0 0 0,-1 0 1 0 0,1 1-1 0 0,-1-1 1 0 0,0 0-1 0 0,1 1 1 0 0,-1-1-1 0 0,0 0 1 0 0,0 0-1 0 0,-2 2 1 0 0,-4 4-12 0 0,0 0 1 0 0,0-1-1 0 0,-1 0 1 0 0,0 0-1 0 0,0-1 1 0 0,0 0-1 0 0,-15 7 1 0 0,-4 4 116 0 0,3 0-61 0 0,0 2-1 0 0,1 0 1 0 0,1 1 0 0 0,1 2-1 0 0,0 0 1 0 0,2 1-1 0 0,-32 51 1 0 0,32-40 19 0 0,1 2-1 0 0,2 0 1 0 0,1 0 0 0 0,2 2 0 0 0,-10 50 0 0 0,8-14 62 0 0,-8 148 0 0 0,18 74 10 0 0,6-223-100 0 0,-1-20 20 0 0,3 0 0 0 0,1 0 0 0 0,4 0-1 0 0,17 68 1 0 0,-17-95-18 0 0,1 0 0 0 0,0 0 1 0 0,2-1-1 0 0,1 0 0 0 0,2-1 0 0 0,0-1 0 0 0,1 0 1 0 0,1-1-1 0 0,1 0 0 0 0,24 22 0 0 0,-24-28-33 0 0,1 0-1 0 0,0-2 1 0 0,1 0 0 0 0,0-2-1 0 0,2 0 1 0 0,-1-1 0 0 0,1-1-1 0 0,0 0 1 0 0,1-2 0 0 0,0-1-1 0 0,1-1 1 0 0,0 0 0 0 0,-1-2-1 0 0,2-1 1 0 0,40 1 0 0 0,-38-3-67 0 0,2 1-56 0 0,0-2 0 0 0,0 0 1 0 0,0-2-1 0 0,0-1 1 0 0,34-8-1 0 0,-39 2 179 0 0,-19 7-32 0 0,1 0-1 0 0,-1 0 1 0 0,0 1 0 0 0,1-1-1 0 0,-1 1 1 0 0,1 0 0 0 0,-1 1-1 0 0,1-1 1 0 0,0 1-1 0 0,-1 0 1 0 0,1 0 0 0 0,6 1-1 0 0,-6 10-391 0 0,6 75 1199 0 0,-10-62-665 0 0,1 0 1 0 0,2 0-1 0 0,0 0 0 0 0,1-1 1 0 0,2 1-1 0 0,0-1 0 0 0,1-1 1 0 0,22 42-1 0 0,-16-45-120 0 0,1-1 1 0 0,0 0-1 0 0,1-1 0 0 0,1-1 1 0 0,0 0-1 0 0,2-1 0 0 0,-1-2 1 0 0,2 1-1 0 0,0-2 0 0 0,0-1 1 0 0,1 0-1 0 0,1-2 0 0 0,25 9 1 0 0,31 5 18 0 0,1-3 1 0 0,113 14-1 0 0,-175-31-23 0 0,450 38 129 0 0,1-39-198 0 0,-398-6 33 0 0,0-2 1 0 0,0-4-1 0 0,-1-2 1 0 0,-1-4-1 0 0,0-2 1 0 0,-2-4-1 0 0,0-2 1 0 0,64-34-1 0 0,-46 14-4 0 0,-1-3 1 0 0,-3-4-1 0 0,-1-4 0 0 0,-4-2 1 0 0,92-91-1 0 0,-119 97 106 0 0,53-72 0 0 0,-83 100-32 0 0,-16 21 5 0 0,0 0-1 0 0,0 0 0 0 0,0-1 1 0 0,0 0-1 0 0,-1 1 0 0 0,1-1 1 0 0,0 0-1 0 0,-1 0 0 0 0,0 0 1 0 0,0 1-1 0 0,0-1 0 0 0,0-1 1 0 0,0 1-1 0 0,-1 0 0 0 0,1 0 0 0 0,-1-4 1 0 0,31 7 249 0 0,462 17-149 0 0,-492-17-152 0 0,275-7 66 0 0,-222 2-65 0 0,0-3 0 0 0,-1-1 0 0 0,61-20 0 0 0,-62 11-32 0 0,0-1 1 0 0,-2-2-1 0 0,0-3 1 0 0,-2-2-1 0 0,0-2 0 0 0,-2-2 1 0 0,-2-2-1 0 0,47-42 1 0 0,-49 34 3 0 0,-1-3-1 0 0,-2-1 1 0 0,-2-2 0 0 0,-2-1 0 0 0,-2-2-1 0 0,-2-1 1 0 0,-2-1 0 0 0,40-104-1 0 0,-60 125 46 0 0,-2-2 0 0 0,0 1 0 0 0,-2-1-1 0 0,-2 0 1 0 0,-1 0 0 0 0,-3-46 0 0 0,1 51-23 0 0,-1 12 15 0 0,0-1 0 0 0,-2 1 0 0 0,0-1 0 0 0,-1 1-1 0 0,0 0 1 0 0,-1 0 0 0 0,-1 1 0 0 0,0-1 0 0 0,-1 1-1 0 0,0 1 1 0 0,-1-1 0 0 0,-17-20 0 0 0,-9-7 28 0 0,-2 1 1 0 0,-57-50-1 0 0,-86-50 8 0 0,177 138-50 0 0,1 1 1 0 0,-1-1 0 0 0,1 0-1 0 0,0 0 1 0 0,-1 1-1 0 0,1-1 1 0 0,0 0 0 0 0,0 0-1 0 0,1 0 1 0 0,-1 0 0 0 0,0 0-1 0 0,1 0 1 0 0,-1 0 0 0 0,1-1-1 0 0,-1 1 1 0 0,1 0 0 0 0,0 0-1 0 0,0 0 1 0 0,0 0-1 0 0,0 0 1 0 0,1-1 0 0 0,0-2-1 0 0,0 1-3 0 0,0 0-1 0 0,0 1 1 0 0,0-1-1 0 0,1 0 1 0 0,0 1-1 0 0,0-1 0 0 0,0 1 1 0 0,0-1-1 0 0,0 1 1 0 0,1 0-1 0 0,3-4 1 0 0,19-17 25 0 0,26-25-208 0 0,58-72 1 0 0,-95 102 115 0 0,0 0-1 0 0,-1-1 1 0 0,-1-1 0 0 0,-1 0-1 0 0,-1 0 1 0 0,-1-1-1 0 0,-1 0 1 0 0,6-25 0 0 0,-6 3 55 0 0,-2-1 0 0 0,-2 0 1 0 0,-3 0-1 0 0,-1 0 0 0 0,-11-83 1 0 0,5 101 15 0 0,0 1 1 0 0,-3-1 0 0 0,0 1-1 0 0,-1 1 1 0 0,-2 0 0 0 0,0 1 0 0 0,-2 0-1 0 0,-1 0 1 0 0,0 2 0 0 0,-25-28-1 0 0,-1 5 27 0 0,-2 1 0 0 0,-1 2-1 0 0,-80-56 1 0 0,57 55 390 0 0,-3 2 0 0 0,-133-55 0 0 0,130 64-122 0 0,73 31-290 0 0,-1 1 0 0 0,0 0 1 0 0,0-1-1 0 0,0 1 0 0 0,0-1 0 0 0,1 1 0 0 0,-1-1 1 0 0,0 1-1 0 0,0-1 0 0 0,1 0 0 0 0,-1 1 0 0 0,0-1 1 0 0,1 0-1 0 0,-1 1 0 0 0,1-1 0 0 0,-1 0 0 0 0,1 0 0 0 0,-1 0 1 0 0,1 0-1 0 0,0 1 0 0 0,-1-1 0 0 0,1 0 0 0 0,0 0 1 0 0,0 0-1 0 0,0 0 0 0 0,-1 0 0 0 0,1 0 0 0 0,0 0 1 0 0,0 0-1 0 0,0 0 0 0 0,1 0 0 0 0,-1 0 0 0 0,0 1 0 0 0,0-1 1 0 0,1-2-1 0 0,0 1-1 0 0,0 0 1 0 0,0 0-1 0 0,0 0 1 0 0,0 0-1 0 0,0 1 1 0 0,1-1-1 0 0,-1 0 1 0 0,0 1-1 0 0,1-1 1 0 0,0 0-1 0 0,-1 1 1 0 0,1 0-1 0 0,0-1 1 0 0,2 0-1 0 0,33-17 29 0 0,-21 12-109 0 0,1 0 0 0 0,-2-2 0 0 0,1 0 0 0 0,-2 0 0 0 0,1-2 0 0 0,-1 1 0 0 0,0-2 0 0 0,-1 0 0 0 0,11-14 0 0 0,-21 19 42 0 0,0 1 1 0 0,0-1-1 0 0,-1 0 0 0 0,0 0 0 0 0,0 0 1 0 0,-1-1-1 0 0,0 1 0 0 0,0 0 1 0 0,-1 0-1 0 0,0-1 0 0 0,0 1 0 0 0,-2-12 1 0 0,1-8 46 0 0,0 19-11 0 0,0 0 1 0 0,0 1-1 0 0,0-1 0 0 0,-1 0 0 0 0,0 1 1 0 0,-1-1-1 0 0,0 1 0 0 0,0 0 0 0 0,0 0 1 0 0,-1 0-1 0 0,0 1 0 0 0,0-1 0 0 0,-1 1 1 0 0,0 0-1 0 0,-9-9 0 0 0,-8-6 9 0 0,-1 1 0 0 0,-42-28 0 0 0,47 35 15 0 0,-29-18 61 0 0,-1 3 0 0 0,-1 1 0 0 0,-1 3 0 0 0,-68-23 1 0 0,-216-51 265 0 0,170 54-331 0 0,161 43-9 0 0,-2 0-6 0 0,0 0 0 0 0,0 0 0 0 0,1-1 0 0 0,-1 0 0 0 0,0 0 0 0 0,1 0 0 0 0,-8-5 0 0 0,10 5-37 0 0,1 0-1 0 0,0 0 0 0 0,-1 0 0 0 0,1 0 0 0 0,0 0 0 0 0,0 0 0 0 0,0 0 0 0 0,0 0 0 0 0,1-1 0 0 0,-1 1 0 0 0,0 0 0 0 0,1 0 0 0 0,0-1 0 0 0,0 1 0 0 0,-1 0 0 0 0,1-1 0 0 0,1-4 0 0 0,9-132-235 0 0,-10 129 252 0 0,0-3 2 0 0,0 0 1 0 0,-1 0 0 0 0,-4-21-1 0 0,4 29 8 0 0,0 1 1 0 0,-1-1-1 0 0,0 1 0 0 0,0-1 0 0 0,0 1 1 0 0,-1-1-1 0 0,0 1 0 0 0,1 0 0 0 0,-1 0 0 0 0,-1 1 1 0 0,1-1-1 0 0,-7-5 0 0 0,-9-5-18 0 0,0 1-1 0 0,-1 0 0 0 0,0 2 1 0 0,-1 0-1 0 0,-1 1 0 0 0,0 2 1 0 0,0 0-1 0 0,0 1 1 0 0,-1 1-1 0 0,-31-4 0 0 0,-21 1 27 0 0,-144-1 0 0 0,170 10 55 0 0,-121 5 187 0 0,148-3-216 0 0,1 2 0 0 0,-1 0 0 0 0,1 1 0 0 0,0 1 0 0 0,-38 17 1 0 0,23-3-11 0 0,2 2 1 0 0,0 1-1 0 0,1 2 1 0 0,-50 49-1 0 0,-36 27-2538 0 0,51-55-2113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40.9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 21 7459 0 0,'0'0'4146'0'0,"-5"-3"-3583"0"0,1 1-334 0 0,-20-9 3078 0 0,19 6-3633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41.6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 27 6595 0 0,'0'0'5523'0'0,"-3"-4"-4798"0"0,-23-18 102 0 0,26 22-846 0 0,0 1 0 0 0,-1-1-1 0 0,1 0 1 0 0,0 1-1 0 0,0-1 1 0 0,-1 0 0 0 0,1 1-1 0 0,0-1 1 0 0,0 0 0 0 0,0 1-1 0 0,0-1 1 0 0,-1 1 0 0 0,1-1-1 0 0,0 0 1 0 0,0 1-1 0 0,0-1 1 0 0,0 1 0 0 0,0-1-1 0 0,0 1 1 0 0,0-1 0 0 0,0 0-1 0 0,0 1 1 0 0,0-1 0 0 0,0 1-1 0 0,1-1 1 0 0,-1 0-1 0 0,0 1 1 0 0,0-1 0 0 0,0 1-1 0 0,0-1 1 0 0,1 0 0 0 0,-1 1-1 0 0,0-1 1 0 0,0 0 0 0 0,1 1-1 0 0,-1-1 1 0 0,0 0-1 0 0,1 1 1 0 0,-1-1 0 0 0,0 0-1 0 0,1 0 1 0 0,-1 1 0 0 0,0-1-1 0 0,1 0 1 0 0,-1 0 0 0 0,1 0-1 0 0,-1 0 1 0 0,0 0-1 0 0,1 1 1 0 0,-1-1 0 0 0,1 0-1 0 0,-1 0 1 0 0,1 0 0 0 0,20 5-2401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42.1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7459 0 0,'0'0'3682'0'0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44.4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159 497 2465 0 0,'0'0'5901'0'0,"-4"0"-5290"0"0,-116-5 4544 0 0,119 5-5152 0 0,0 0 1 0 0,1 0 0 0 0,-1 0-1 0 0,0-1 1 0 0,0 1-1 0 0,0 0 1 0 0,0-1 0 0 0,0 1-1 0 0,1-1 1 0 0,-1 1 0 0 0,0-1-1 0 0,0 1 1 0 0,1-1-1 0 0,-1 1 1 0 0,0-1 0 0 0,1 0-1 0 0,-1 0 1 0 0,1 1-1 0 0,-1-1 1 0 0,1 0 0 0 0,-1 0-1 0 0,1 1 1 0 0,-1-1 0 0 0,1 0-1 0 0,0 0 1 0 0,0 0-1 0 0,-1 0 1 0 0,1 0 0 0 0,0 1-1 0 0,0-1 1 0 0,0 0-1 0 0,0-2 1 0 0,-4-9 74 0 0,1 4-61 0 0,0-1 0 0 0,1 1-1 0 0,1-1 1 0 0,-1 0 0 0 0,1 0-1 0 0,1 1 1 0 0,0-1 0 0 0,0 0-1 0 0,2-16 1 0 0,0-5 0 0 0,-1 24-7 0 0,0 0 0 0 0,1 1 0 0 0,-1-1-1 0 0,1 1 1 0 0,1-1 0 0 0,-1 1-1 0 0,1 0 1 0 0,0 0 0 0 0,0 0 0 0 0,0 0-1 0 0,1 1 1 0 0,0-1 0 0 0,0 1 0 0 0,7-6-1 0 0,68-57 58 0 0,-78 66-66 0 0,114-77 79 0 0,-100 69-84 0 0,0 0 1 0 0,1 1-1 0 0,1 1 1 0 0,-1 1-1 0 0,1 0 0 0 0,0 1 1 0 0,0 1-1 0 0,25-3 1 0 0,21-6 49 0 0,-28 6-42 0 0,0 0 0 0 0,66-1 0 0 0,170 8-105 0 0,-263 2 98 0 0,-1 0 0 0 0,0 1-1 0 0,1 0 1 0 0,-1 0 0 0 0,0 1 0 0 0,0 0-1 0 0,-1 0 1 0 0,1 1 0 0 0,-1 0 0 0 0,7 7-1 0 0,10 6-3 0 0,-18-13-7 0 0,-1 0-1 0 0,0 1 1 0 0,0-1-1 0 0,-1 1 0 0 0,0 0 1 0 0,0 0-1 0 0,0 0 1 0 0,-1 1-1 0 0,0-1 0 0 0,2 8 1 0 0,6 15-12 0 0,-8-22 19 0 0,-1 1 0 0 0,1 0 0 0 0,-2 0 0 0 0,1 0 0 0 0,-1 0 0 0 0,0 0 1 0 0,-2 14-1 0 0,0 7-50 0 0,2 51 291 0 0,-1-78-230 0 0,0 1-1 0 0,0 0 1 0 0,0 0-1 0 0,0 0 1 0 0,-1-1-1 0 0,1 1 1 0 0,-1 0-1 0 0,0-1 1 0 0,1 0-1 0 0,-1 1 1 0 0,0-1-1 0 0,-1 0 1 0 0,-3 3-1 0 0,-35 30 27 0 0,34-29-21 0 0,-43 54 5 0 0,46-56-11 0 0,1-1 0 0 0,0 1 0 0 0,1-1 0 0 0,-1 1 0 0 0,0 0 0 0 0,1 0 0 0 0,-3 7 0 0 0,4-7-1 0 0,-1 0 0 0 0,0-1-1 0 0,0 1 1 0 0,0-1 0 0 0,0 0 0 0 0,0 1 0 0 0,-1-1 0 0 0,0 0 0 0 0,-5 5-1 0 0,3-4 3 0 0,1 1 0 0 0,-1 1 0 0 0,1-1 0 0 0,0 0 0 0 0,1 1 0 0 0,-1 0 0 0 0,1 0 0 0 0,-4 11 0 0 0,-20 33 22 0 0,-68 67 16 0 0,88-108-41 0 0,1 1-1 0 0,0-1 0 0 0,1 1 0 0 0,0 0 0 0 0,1 0 0 0 0,0 1 0 0 0,0 0 0 0 0,1-1 0 0 0,1 1 1 0 0,-1 0-1 0 0,0 14 0 0 0,1 19-2 0 0,3 68 1 0 0,2-42 0 0 0,-3-66-21 0 0,0-1 1 0 0,0 1-1 0 0,1-1 1 0 0,-1 1 0 0 0,1-1-1 0 0,0 0 1 0 0,0 1-1 0 0,0-1 1 0 0,1 0-1 0 0,-1 0 1 0 0,1 0-1 0 0,-1 0 1 0 0,1 0 0 0 0,0 0-1 0 0,4 3 1 0 0,-2 1-199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45.0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9380 0 0,'0'0'2930'0'0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22:06:5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93 409 7411 0 0,'0'0'2698'0'0,"-19"-3"-1794"0"0,0 0-741 0 0,-33-5 312 0 0,50 7-362 0 0,8-1-12 0 0,38 1 47 0 0,290 2 1126 0 0,654-6 281 0 0,0-41-1091 0 0,1500-236-1001 0 0,-2296 250-1053 0 0,-79 5-1360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06:5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5507 0 0,'0'0'3836'0'0,"-7"1"-2641"0"0,6 1-1007 0 0,6 0 115 0 0,149 43 1159 0 0,176 26 1 0 0,-202-46-1085 0 0,1272 190 1398 0 0,7-104-1575 0 0,-1048-98-975 0 0,-94-10-2035 0 0,-76-3-3306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18:05.8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177 229 5571 0 0,'0'0'1040'0'0,"-10"8"-541"0"0,-29 22-219 0 0,38-27-199 0 0,-1-1-1 0 0,1 1 1 0 0,-1-1-1 0 0,1 1 1 0 0,0 0-1 0 0,0 0 1 0 0,0-1-1 0 0,0 1 1 0 0,1 0-1 0 0,-1 0 1 0 0,1 0-1 0 0,0 0 1 0 0,0 0-1 0 0,0 0 1 0 0,0 0-1 0 0,0 0 1 0 0,1 0-1 0 0,-1 0 1 0 0,1-1-1 0 0,0 1 1 0 0,0 0-1 0 0,1 3 1 0 0,9 5 49 0 0,2 1 1 0 0,-1-2 0 0 0,1 1 0 0 0,1-2 0 0 0,0 0-1 0 0,0 0 1 0 0,0-2 0 0 0,1 0 0 0 0,17 6 0 0 0,-18-7-28 0 0,31 13-14 0 0,1-3 0 0 0,1-1 0 0 0,0-3 0 0 0,1-1 0 0 0,69 5-1 0 0,249-3 22 0 0,-363-13-107 0 0,-2 0 0 0 0,0 0 1 0 0,0 1 0 0 0,-1-1 0 0 0,1 0 0 0 0,0 0 0 0 0,0 0 0 0 0,-1 0 0 0 0,1 0 0 0 0,0 0 0 0 0,0 0 0 0 0,-1 0 0 0 0,1-1 0 0 0,0 1 0 0 0,0 0-1 0 0,-1 0 1 0 0,1 0 0 0 0,0-1 0 0 0,-1 1 0 0 0,1-1 0 0 0,0 1 0 0 0,-1 0 0 0 0,1-1 0 0 0,0 1 0 0 0,-1-1 0 0 0,1 1 0 0 0,-1-1 0 0 0,1 0 0 0 0,-1 1-1 0 0,1-1 1 0 0,-1 1 0 0 0,0-1 0 0 0,1 0 0 0 0,-1 1 0 0 0,0-1 0 0 0,1 0 0 0 0,-1 0 0 0 0,0 1 0 0 0,0-1 0 0 0,0 0 0 0 0,1 0 0 0 0,-1 1 0 0 0,0-1 0 0 0,0 0-1 0 0,0-1 1 0 0,-11-19 156 0 0,0 13-124 0 0,0 1-1 0 0,-1 0 1 0 0,0 1 0 0 0,-1 1 0 0 0,1 0 0 0 0,-19-5 0 0 0,-89-19 216 0 0,116 28-248 0 0,-76-11 90 0 0,0 4 0 0 0,-1 3 0 0 0,-84 7 1 0 0,62-1 74 0 0,100-2-163 0 0,0 1-1 0 0,0 0 0 0 0,0 0 0 0 0,1 0 0 0 0,-1 1 1 0 0,0-1-1 0 0,0 1 0 0 0,0 0 0 0 0,1 0 0 0 0,-1 0 0 0 0,0 0 1 0 0,1 0-1 0 0,-5 3 0 0 0,6-3-4 0 0,0 1-1 0 0,0-1 1 0 0,0 1-1 0 0,0-1 1 0 0,0 1-1 0 0,0-1 1 0 0,1 1-1 0 0,-1-1 1 0 0,1 1-1 0 0,-1 0 1 0 0,1-1-1 0 0,0 1 1 0 0,0 0-1 0 0,0 0 1 0 0,-1-1-1 0 0,2 1 1 0 0,-1 0-1 0 0,0-1 1 0 0,0 1-1 0 0,0 0 1 0 0,1-1-1 0 0,-1 1 1 0 0,1 0-1 0 0,0 1 1 0 0,0 0 4 0 0,1-1 0 0 0,-1 1-1 0 0,0-1 1 0 0,1 0 0 0 0,0 1 0 0 0,-1-1 0 0 0,1 0-1 0 0,0 0 1 0 0,0 0 0 0 0,0 0 0 0 0,0-1 0 0 0,1 1 0 0 0,-1 0-1 0 0,0-1 1 0 0,1 0 0 0 0,-1 1 0 0 0,5 0 0 0 0,49 16 28 0 0,-46-15-25 0 0,33 6 28 0 0,1-1-1 0 0,83 4 1 0 0,96-12 10 0 0,-97-2-31 0 0,12 2 20 0 0,-79 0-13 0 0,-48 0-15 0 0,-19 0-4 0 0,-121 0 11 0 0,-337-8 102 0 0,220 2-110 0 0,181 6-84 0 0,63 0 46 0 0,7 6-98 0 0,11 3 136 0 0,1-1 1 0 0,0-1 0 0 0,0-1 0 0 0,0 0-1 0 0,1-1 1 0 0,0-1 0 0 0,0 0-1 0 0,19 0 1 0 0,155 0 40 0 0,-120-5-40 0 0,-34 1-2 0 0,0-2-1 0 0,1-2 1 0 0,-1-1 0 0 0,0-2-1 0 0,-1-1 1 0 0,60-22-1 0 0,-68 20-8 0 0,-22 8 8 0 0,1 0 0 0 0,-1 0 0 0 0,0-1 0 0 0,0 0 0 0 0,-1-1 0 0 0,12-6 0 0 0,-17 9-3 0 0,-1 1 0 0 0,0 0 0 0 0,1-1-1 0 0,-1 1 1 0 0,1-1 0 0 0,-1 1 0 0 0,0-1-1 0 0,1 1 1 0 0,-1 0 0 0 0,0-1-1 0 0,0 1 1 0 0,1-1 0 0 0,-1 0 0 0 0,0 1-1 0 0,0-1 1 0 0,0 1 0 0 0,0-1 0 0 0,1 1-1 0 0,-1-1 1 0 0,0 1 0 0 0,0-1 0 0 0,0 0-1 0 0,0 1 1 0 0,-1-1 0 0 0,1 1 0 0 0,0-1-1 0 0,0 1 1 0 0,0-1 0 0 0,0 0-1 0 0,0 1 1 0 0,-1-1 0 0 0,1 1 0 0 0,0-1-1 0 0,0 1 1 0 0,-1-1 0 0 0,1 1 0 0 0,0 0-1 0 0,-1-1 1 0 0,1 1 0 0 0,-1-1 0 0 0,1 1-1 0 0,-1 0 1 0 0,1-1 0 0 0,0 1 0 0 0,-1 0-1 0 0,1-1 1 0 0,-1 1 0 0 0,0 0-1 0 0,1 0 1 0 0,-1 0 0 0 0,1-1 0 0 0,-1 1-1 0 0,1 0 1 0 0,-1 0 0 0 0,0 0 0 0 0,-36-10 44 0 0,34 9-44 0 0,-134-20-25 0 0,-1 5 0 0 0,-232 4 0 0 0,369 12-8 0 0,13 0-24 0 0,119 13 94 0 0,-42-3-25 0 0,1127 14 38 0 0,-1138-26-41 0 0,-1-3 0 0 0,1-4 0 0 0,-1-3 0 0 0,126-37 0 0 0,-203 49-7 0 0,1 0-1 0 0,-1 0 0 0 0,1 0 0 0 0,-1 0 0 0 0,1 0 0 0 0,-1 0 0 0 0,1 0 0 0 0,-1 0 0 0 0,0 0 0 0 0,1 0 0 0 0,-1 0 1 0 0,1-1-1 0 0,-1 1 0 0 0,1 0 0 0 0,-1 0 0 0 0,0-1 0 0 0,1 1 0 0 0,-1 0 0 0 0,1-1 0 0 0,-1 1 0 0 0,0 0 0 0 0,1-1 0 0 0,-1 1 1 0 0,0 0-1 0 0,0-1 0 0 0,1 1 0 0 0,-1-1 0 0 0,0 1 0 0 0,0 0 0 0 0,0-1 0 0 0,1 1 0 0 0,-1-1 0 0 0,0 1 0 0 0,0-1 1 0 0,0 1-1 0 0,0-1 0 0 0,0 1 0 0 0,0-1 0 0 0,0 1 0 0 0,0-1 0 0 0,0 1 0 0 0,0-1 0 0 0,0 1 0 0 0,0 0 0 0 0,0-1 1 0 0,-1 1-1 0 0,1-1 0 0 0,0 1 0 0 0,0-1 0 0 0,-1 0 0 0 0,-19-12 134 0 0,9 9-124 0 0,0 1 0 0 0,0 1 0 0 0,0 0 0 0 0,-1 1 0 0 0,-11 0 0 0 0,-11-2-6 0 0,-437-20-1 0 0,104 9 155 0 0,343 12-130 0 0,22 1-28 0 0,4 1-7 0 0,37 1-30 0 0,-8 0 59 0 0,971-1-11 0 0,-925-3-15 0 0,115-20-1 0 0,-189 22 3 0 0,7-2-19 0 0,-24 2 49 0 0,-69 1-56 0 0,1 4 0 0 0,0 3 0 0 0,-81 18 0 0 0,-298 97-20 0 0,449-116 41 0 0,17-1-7 0 0,23-2-13 0 0,1660-3 115 0 0,-1696-6-36 0 0,-52-11-76 0 0,-1 2 1 0 0,-71-7-1 0 0,69 12 20 0 0,-237-27-31 0 0,-514 3-1 0 0,796 34 18 0 0,1 0 0 0 0,0 1 0 0 0,-1 1 0 0 0,1 0-1 0 0,-19 6 1 0 0,32-7 6 0 0,1 0 0 0 0,-1 1 0 0 0,1-1-1 0 0,-1 1 1 0 0,1-1 0 0 0,0 1 0 0 0,0 0 0 0 0,0 1 0 0 0,0-1-1 0 0,0 0 1 0 0,0 1 0 0 0,1 0 0 0 0,-1-1 0 0 0,1 1-1 0 0,-1 0 1 0 0,1 0 0 0 0,0 1 0 0 0,0-1 0 0 0,1 0-1 0 0,-1 1 1 0 0,1-1 0 0 0,0 1 0 0 0,0-1 0 0 0,0 1-1 0 0,0 0 1 0 0,0-1 0 0 0,1 1 0 0 0,-1 0 0 0 0,2 5-1 0 0,-2 2 20 0 0,1-1 0 0 0,1 0-1 0 0,0 1 1 0 0,4 19-1 0 0,-3-26-8 0 0,-1 0 0 0 0,1-1 0 0 0,0 1 0 0 0,0 0 0 0 0,1 0 0 0 0,-1-1 0 0 0,1 1 0 0 0,-1-1 0 0 0,1 0 0 0 0,0 0 0 0 0,0 0 0 0 0,1 0 0 0 0,-1-1 0 0 0,7 5 0 0 0,8 3 5 0 0,0 0-1 0 0,1-2 1 0 0,0 0 0 0 0,0-1-1 0 0,28 6 1 0 0,106 15 13 0 0,-117-23-8 0 0,504 41 109 0 0,7-43-50 0 0,-332-3-57 0 0,-215 0-11 0 0,0 0 0 0 0,0 0-1 0 0,1 0 1 0 0,-1 0 0 0 0,0 0-1 0 0,1 0 1 0 0,-1 1 0 0 0,0-1-1 0 0,0 0 1 0 0,1 0 0 0 0,-1 0-1 0 0,0 0 1 0 0,1 0 0 0 0,-1 0 0 0 0,0 0-1 0 0,1 0 1 0 0,-1 0 0 0 0,0 0-1 0 0,0-1 1 0 0,1 1 0 0 0,-1 0-1 0 0,0 0 1 0 0,1 0 0 0 0,-1 0-1 0 0,0 0 1 0 0,0 0 0 0 0,1-1 0 0 0,-1 1-1 0 0,0 0 1 0 0,0 0 0 0 0,0 0-1 0 0,1-1 1 0 0,-1 1 0 0 0,0 0-1 0 0,0 0 1 0 0,0-1 0 0 0,1 1-1 0 0,-1 0 1 0 0,0 0 0 0 0,0-1 0 0 0,0 1-1 0 0,0 0 1 0 0,0-1 0 0 0,0 1-1 0 0,0 0 1 0 0,0 0 0 0 0,0-1-1 0 0,0 1 1 0 0,0 0 0 0 0,0-1-1 0 0,0 1 1 0 0,0 0 0 0 0,0-1 0 0 0,0 1-1 0 0,0 0 1 0 0,0 0 0 0 0,0-1-1 0 0,0 1 1 0 0,0 0 0 0 0,-1-1-1 0 0,1 1 1 0 0,0 0 0 0 0,0 0-1 0 0,0-1 1 0 0,-1 1 0 0 0,-23-17 33 0 0,-58-8-38 0 0,0 4 0 0 0,-1 3 0 0 0,-163-14 0 0 0,-260 19-30 0 0,432 13 34 0 0,-60-1 6 0 0,15-1 19 0 0,-159 17 0 0 0,258-11-7 0 0,19-3-10 0 0,18 0-13 0 0,100-1 4 0 0,569-22 34 0 0,-624 15-37 0 0,632-76 67 0 0,-13-55-98 0 0,-667 132 27 0 0,-33 3-3 0 0,-50 5-55 0 0,-125 21 0 0 0,-74 32-41 0 0,113-22 45 0 0,-51 3 18 0 0,-91 21 136 0 0,267-47-68 0 0,65-7-38 0 0,73-2 29 0 0,418-19 72 0 0,-62-29-73 0 0,441-55-49 0 0,-874 94 37 0 0,-30 7 14 0 0,-5 1-18 0 0,-197-2-19 0 0,-250 5-65 0 0,420-1 89 0 0,1 0 1 0 0,-1 2-1 0 0,1 1 1 0 0,0 2 0 0 0,-31 11-1 0 0,59-18-3 0 0,-29 15-47 0 0,30-14 46 0 0,0-1 0 0 0,1 0 0 0 0,-1 1 0 0 0,0-1 0 0 0,1 1 0 0 0,-1-1-1 0 0,1 1 1 0 0,-1-1 0 0 0,1 1 0 0 0,-1 0 0 0 0,1-1 0 0 0,0 1-1 0 0,-1 0 1 0 0,1-1 0 0 0,0 1 0 0 0,-1 0 0 0 0,1-1 0 0 0,0 1 0 0 0,0 0-1 0 0,-1-1 1 0 0,1 1 0 0 0,0 0 0 0 0,0 0 0 0 0,0-1 0 0 0,0 1 0 0 0,0 0-1 0 0,0 0 1 0 0,0-1 0 0 0,1 1 0 0 0,-1 0 0 0 0,0 0 0 0 0,0-1 0 0 0,0 1-1 0 0,1 0 1 0 0,-1-1 0 0 0,0 1 0 0 0,1 0 0 0 0,-1-1 0 0 0,1 1 0 0 0,-1 0-1 0 0,1-1 1 0 0,0 2 0 0 0,23 6-7 0 0,28-3 16 0 0,-1-2 0 0 0,53-4 0 0 0,-16-1 3 0 0,100-6-5 0 0,291-53 1 0 0,48-4 30 0 0,38 57 14 0 0,-312 10 5 0 0,-492-3-83 0 0,-297 3-47 0 0,353 11 108 0 0,155-8-47 0 0,27-5 12 0 0,1 0-1 0 0,-1 1 1 0 0,0-1-1 0 0,0 1 1 0 0,0-1-1 0 0,1 1 1 0 0,-1-1-1 0 0,0 1 0 0 0,1 0 1 0 0,-1-1-1 0 0,1 1 1 0 0,-1 0-1 0 0,1-1 1 0 0,-1 1-1 0 0,1 0 1 0 0,-1 0-1 0 0,1 0 1 0 0,0-1-1 0 0,-1 1 1 0 0,1 0-1 0 0,0 0 1 0 0,0 0-1 0 0,-1 0 1 0 0,1 0-1 0 0,0 0 1 0 0,0-1-1 0 0,0 2 0 0 0,1 0 1 0 0,0 0-1 0 0,-1-1 1 0 0,1 0-1 0 0,0 1 0 0 0,0-1 1 0 0,0 1-1 0 0,0-1 0 0 0,0 0 1 0 0,0 0-1 0 0,1 0 1 0 0,-1 0-1 0 0,0 0 0 0 0,0 0 1 0 0,1 0-1 0 0,-1 0 0 0 0,1 0 1 0 0,-1 0-1 0 0,1-1 0 0 0,-1 1 1 0 0,1-1-1 0 0,-1 1 1 0 0,1-1-1 0 0,0 0 0 0 0,-1 1 1 0 0,1-1-1 0 0,3 0 0 0 0,6 3-2 0 0,71 20 8 0 0,1-4 1 0 0,1-3-1 0 0,90 5 0 0 0,253-4 37 0 0,-397-17-37 0 0,849 8 199 0 0,-797-6-184 0 0,-50 0-13 0 0,-28-2 16 0 0,-12 1 21 0 0,-764 19-223 0 0,603-7 186 0 0,2 9 1 0 0,-261 66 0 0 0,409-83 6 0 0,12-4-14 0 0,0 1 0 0 0,1-1-1 0 0,-1 1 1 0 0,1 1 0 0 0,-1-1 0 0 0,1 1 0 0 0,0 0 0 0 0,0 0 0 0 0,0 1-1 0 0,-9 7 1 0 0,15-10 0 0 0,-1-1 1 0 0,1 0-1 0 0,0 1 0 0 0,-1-1 0 0 0,1 1 1 0 0,0-1-1 0 0,-1 1 0 0 0,1-1 0 0 0,0 0 0 0 0,0 1 1 0 0,0-1-1 0 0,-1 1 0 0 0,1-1 0 0 0,0 1 1 0 0,0 0-1 0 0,0-1 0 0 0,0 1 0 0 0,0-1 1 0 0,0 1-1 0 0,0-1 0 0 0,0 1 0 0 0,0-1 0 0 0,0 1 1 0 0,0-1-1 0 0,0 1 0 0 0,0-1 0 0 0,1 1 1 0 0,-1-1-1 0 0,0 1 0 0 0,0-1 0 0 0,1 1 1 0 0,-1-1-1 0 0,0 1 0 0 0,0-1 0 0 0,1 0 0 0 0,-1 1 1 0 0,1-1-1 0 0,-1 1 0 0 0,0-1 0 0 0,1 0 1 0 0,-1 1-1 0 0,1-1 0 0 0,-1 0 0 0 0,1 0 0 0 0,0 1 1 0 0,25 9 11 0 0,-25-9-11 0 0,56 11 6 0 0,1-2 1 0 0,0-3-1 0 0,1-2 0 0 0,66-4 1 0 0,-95 0-1 0 0,153 2 40 0 0,574-6 94 0 0,-604-11-115 0 0,-1-7 0 0 0,-1-6-1 0 0,177-56 1 0 0,-297 74-36 0 0,-8 3 8 0 0,1-1 1 0 0,-2-1-1 0 0,1-1 1 0 0,39-23-1 0 0,-60 32 4 0 0,0-1-1 0 0,-1-1 1 0 0,1 1-1 0 0,-1 0 1 0 0,1 0-1 0 0,-1-1 1 0 0,1 1-1 0 0,-1 0 1 0 0,0-1-1 0 0,0 0 1 0 0,0 1-1 0 0,0-1 1 0 0,2-2-1 0 0,-8-5-3 0 0,-17 4-49 0 0,-457 3-789 0 0,356 4 679 0 0,-571 49-13 0 0,395-23 302 0 0,199-15 206 0 0,195-13-326 0 0,445-14 101 0 0,465-56-95 0 0,-944 67-12 0 0,509-46 209 0 0,-554 46-201 0 0,0 1 6 0 0,0-1 1 0 0,0 0-1 0 0,-1-1 1 0 0,0-1-1 0 0,26-11 1 0 0,-40 16-15 0 0,0-1 1 0 0,0 1-1 0 0,-1-1 1 0 0,1 1-1 0 0,0 0 1 0 0,-1-1-1 0 0,1 1 1 0 0,0-1-1 0 0,-1 0 1 0 0,1 1-1 0 0,-1-1 1 0 0,1 1 0 0 0,0-1-1 0 0,-1 0 1 0 0,0 0-1 0 0,1 1 1 0 0,-1-1-1 0 0,1 0 1 0 0,-1 0-1 0 0,0 1 1 0 0,0-1-1 0 0,1 0 1 0 0,-1 0 0 0 0,0 0-1 0 0,0 0 1 0 0,0 1-1 0 0,0-1 1 0 0,0 0-1 0 0,0 0 1 0 0,0-1-1 0 0,-1 1 2 0 0,1 0 0 0 0,-1 0-1 0 0,0 0 1 0 0,0-1 0 0 0,0 2-1 0 0,0-1 1 0 0,1 0 0 0 0,-1 0-1 0 0,0 0 1 0 0,-1 0 0 0 0,1 0-1 0 0,0 1 1 0 0,0-1 0 0 0,0 1-1 0 0,0-1 1 0 0,0 1 0 0 0,-1-1 0 0 0,1 1-1 0 0,0-1 1 0 0,-1 1 0 0 0,1 0-1 0 0,-2 0 1 0 0,-55-6-109 0 0,-1 2 1 0 0,-78 6-1 0 0,28 1 113 0 0,75-2-8 0 0,0 2 0 0 0,1 1 0 0 0,-1 2 0 0 0,1 1 0 0 0,0 1 0 0 0,0 3 0 0 0,-36 15 0 0 0,67-25-1 0 0,0 0 0 0 0,0 0-1 0 0,0 0 1 0 0,0 0-1 0 0,0 0 1 0 0,0 1 0 0 0,1-1-1 0 0,-1 1 1 0 0,0-1-1 0 0,1 1 1 0 0,-1-1 0 0 0,1 1-1 0 0,-1 0 1 0 0,1 0-1 0 0,0 0 1 0 0,0 0 0 0 0,0 0-1 0 0,0 0 1 0 0,0 0-1 0 0,0 0 1 0 0,1 0 0 0 0,-1 0-1 0 0,1 1 1 0 0,-1-1-1 0 0,1 0 1 0 0,0 0 0 0 0,0 1-1 0 0,0-1 1 0 0,0 3-1 0 0,0-5 3 0 0,0 0 0 0 0,0 1 0 0 0,0-1 0 0 0,0 0 0 0 0,0 1 0 0 0,0-1-1 0 0,0 0 1 0 0,1 1 0 0 0,-1-1 0 0 0,0 1 0 0 0,0-1 0 0 0,0 0 0 0 0,0 1-1 0 0,0-1 1 0 0,1 0 0 0 0,-1 1 0 0 0,0-1 0 0 0,0 0 0 0 0,0 0-1 0 0,1 1 1 0 0,-1-1 0 0 0,0 0 0 0 0,1 1 0 0 0,-1-1 0 0 0,0 0 0 0 0,0 0-1 0 0,1 0 1 0 0,-1 1 0 0 0,0-1 0 0 0,1 0 0 0 0,-1 0 0 0 0,1 0 0 0 0,-1 0-1 0 0,0 0 1 0 0,1 0 0 0 0,25 6 6 0 0,1-1 0 0 0,-1-2 0 0 0,1 0 0 0 0,-1-2 1 0 0,49-4-1 0 0,-7 2 10 0 0,18 1 0 0 0,1-2 0 0 0,131-23 0 0 0,26-32-10 0 0,-196 36 26 0 0,-56 25-68 0 0,-1 1 0 0 0,1 0 0 0 0,0 0 0 0 0,0 1 0 0 0,0 0 0 0 0,1 1 0 0 0,0 0 0 0 0,-7 8 0 0 0,10-10 37 0 0,0 0 0 0 0,0 0 0 0 0,0 1 0 0 0,1-1 0 0 0,0 1 0 0 0,0 0 0 0 0,1 0 0 0 0,0 0 0 0 0,0 0 0 0 0,0 0 0 0 0,1 0 0 0 0,0 1 0 0 0,-1 10 0 0 0,8-16 10 0 0,90-1 64 0 0,305-13-35 0 0,-343 12-24 0 0,-57 1-20 0 0,0-1 1 0 0,-1 1 0 0 0,1-1 0 0 0,0 0-1 0 0,0 1 1 0 0,-1-1 0 0 0,1 1 0 0 0,0-1-1 0 0,-1 0 1 0 0,1 0 0 0 0,-1 1 0 0 0,1-1-1 0 0,-1 0 1 0 0,0 0 0 0 0,1 0 0 0 0,-1 1-1 0 0,0-1 1 0 0,1 0 0 0 0,-1 0-1 0 0,0 0 1 0 0,0 0 0 0 0,0 0 0 0 0,0 0-1 0 0,0 0 1 0 0,0 1 0 0 0,0-1 0 0 0,0 0-1 0 0,0 0 1 0 0,0 0 0 0 0,0 0 0 0 0,0 0-1 0 0,-1 0 1 0 0,1 0 0 0 0,0 1 0 0 0,-1-1-1 0 0,1 0 1 0 0,-1 0 0 0 0,1 0 0 0 0,-1 1-1 0 0,1-1 1 0 0,-1 0 0 0 0,0 1-1 0 0,1-1 1 0 0,-2 0 0 0 0,-10-5-26 0 0,-1 0 0 0 0,0 1 0 0 0,-1 1 0 0 0,1 0 0 0 0,-1 1 0 0 0,-23-2 0 0 0,-94-3-23 0 0,77 6 48 0 0,-420-4 209 0 0,290 7 57 0 0,183 0-264 0 0,0-1 1 0 0,0 0-1 0 0,1 1 0 0 0,-1-1 1 0 0,0 1-1 0 0,0-1 0 0 0,1 1 0 0 0,-1-1 1 0 0,0 1-1 0 0,1-1 0 0 0,-1 1 1 0 0,1 0-1 0 0,-1-1 0 0 0,1 1 1 0 0,-1 0-1 0 0,1 0 0 0 0,-1 0 0 0 0,1-1 1 0 0,0 1-1 0 0,-1 0 0 0 0,1 0 1 0 0,0 0-1 0 0,0 0 0 0 0,-1-1 0 0 0,1 1 1 0 0,0 0-1 0 0,0 0 0 0 0,0 0 1 0 0,0 0-1 0 0,0 0 0 0 0,0 0 1 0 0,1-1-1 0 0,-1 1 0 0 0,0 0 0 0 0,0 0 1 0 0,1 0-1 0 0,-1 0 0 0 0,0-1 1 0 0,1 1-1 0 0,-1 0 0 0 0,1 0 1 0 0,-1-1-1 0 0,1 1 0 0 0,-1 0 0 0 0,1-1 1 0 0,0 2-1 0 0,8 1-10 0 0,-1 1 0 0 0,1-1-1 0 0,-1-1 1 0 0,1 0 0 0 0,0 0 0 0 0,0 0-1 0 0,0-1 1 0 0,0-1 0 0 0,0 1 0 0 0,18-3-1 0 0,-11 2-9 0 0,27 1-30 0 0,1-1 0 0 0,-1-3 1 0 0,0-1-1 0 0,0-3 1 0 0,76-20-1 0 0,6-25-153 0 0,-124 52 204 0 0,0 0 0 0 0,0-1 0 0 0,-1 1 0 0 0,1-1 1 0 0,0 1-1 0 0,0-1 0 0 0,0 0 0 0 0,0 1 0 0 0,0-1 0 0 0,-1 0 1 0 0,1 0-1 0 0,0 1 0 0 0,-1-1 0 0 0,1 0 0 0 0,0 0 0 0 0,-1 0 0 0 0,1 0 1 0 0,-1 0-1 0 0,0 0 0 0 0,1-2 0 0 0,-1 3 3 0 0,0-1 0 0 0,0 0-1 0 0,0 0 1 0 0,-1 1 0 0 0,1-1 0 0 0,0 0-1 0 0,-1 1 1 0 0,1-1 0 0 0,0 0 0 0 0,-1 1-1 0 0,1-1 1 0 0,-1 0 0 0 0,1 1 0 0 0,-1-1-1 0 0,1 1 1 0 0,-1-1 0 0 0,1 1 0 0 0,-1-1-1 0 0,0 1 1 0 0,1 0 0 0 0,-1-1 0 0 0,0 1-1 0 0,1 0 1 0 0,-1-1 0 0 0,0 1 0 0 0,0 0-1 0 0,1 0 1 0 0,-1-1 0 0 0,0 1 0 0 0,0 0-1 0 0,1 0 1 0 0,-3 0 0 0 0,-63-8 21 0 0,0 3 1 0 0,-106 5-1 0 0,75 1 29 0 0,-283-4-43 0 0,-405 7-2 0 0,763-4-9 0 0,8 0 4 0 0,1 1 0 0 0,0 0 0 0 0,0 1 0 0 0,-18 5 0 0 0,28-6-47 0 0,6-1-59 0 0,42 0 39 0 0,1 1-1 0 0,-1 3 1 0 0,66 13 0 0 0,-108-16 63 0 0,57 13 2 0 0,106 40-1 0 0,-203-48 22 0 0,-263-26-22 0 0,50 0 29 0 0,-295 20-35 0 0,435 8 3 0 0,1 4 0 0 0,-206 51 0 0 0,281-55 6 0 0,19-5-1 0 0,0 1 1 0 0,0 0-1 0 0,1 1 1 0 0,0 1-1 0 0,-25 13 1 0 0,39-19-4 0 0,-1 1 0 0 0,0-1 1 0 0,0 0-1 0 0,1 1 0 0 0,-1-1 1 0 0,0 1-1 0 0,0 0 0 0 0,1-1 0 0 0,-1 1 1 0 0,1-1-1 0 0,-1 1 0 0 0,0 0 0 0 0,1 0 1 0 0,0-1-1 0 0,-1 1 0 0 0,1 0 0 0 0,-1 0 1 0 0,1 0-1 0 0,-1 1 0 0 0,12 5-6 0 0,30-6 21 0 0,-35-1-12 0 0,590 0-9 0 0,-592 0-22 0 0,-89 4-10 0 0,-95 9 43 0 0,-346 26 28 0 0,241-24-22 0 0,236-12-6 0 0,-372 32 17 0 0,281-18 43 0 0,-137 37 0 0 0,271-53-59 0 0,-35 14 9 0 0,40-15-14 0 0,0 1 0 0 0,0-1 1 0 0,0 1-1 0 0,0 0 0 0 0,0-1 0 0 0,1 1 1 0 0,-1 0-1 0 0,0 0 0 0 0,0 0 0 0 0,1-1 1 0 0,-1 1-1 0 0,0 0 0 0 0,1 0 0 0 0,-1 0 0 0 0,1 0 1 0 0,-1 0-1 0 0,1 1 0 0 0,0-1 0 0 0,-1 0 1 0 0,1 0-1 0 0,0 0 0 0 0,0 0 0 0 0,0 0 1 0 0,-1 0-1 0 0,1 0 0 0 0,1 1 0 0 0,-1-1 1 0 0,0 0-1 0 0,0 0 0 0 0,0 0 0 0 0,0 0 1 0 0,1 0-1 0 0,-1 0 0 0 0,1 0 0 0 0,0 2 1 0 0,13 6-27 0 0,37 2-126 0 0,0-2 1 0 0,1-3-1 0 0,0-2 1 0 0,76-3-1 0 0,-113-1 132 0 0,-12 0-3 0 0,-4-1 25 0 0,1-1 0 0 0,-1 1 0 0 0,1-1 0 0 0,-1 1 0 0 0,1-1 0 0 0,-1 1 0 0 0,0 0 0 0 0,0 0 0 0 0,0-1 1 0 0,0 1-1 0 0,0 0 0 0 0,0 0 0 0 0,0 0 0 0 0,0 0 0 0 0,0 0 0 0 0,-1 0 0 0 0,1 0 0 0 0,0 1 0 0 0,-1-1 0 0 0,1 0 1 0 0,0 1-1 0 0,-1-1 0 0 0,1 1 0 0 0,-1-1 0 0 0,-1 1 0 0 0,-46-11 23 0 0,40 9-15 0 0,-68-8 111 0 0,0 4 0 0 0,-147 6 0 0 0,92 2 62 0 0,-53-2-140 0 0,185 1-44 0 0,0-1-1 0 0,-1 1 0 0 0,1-1 1 0 0,0 1-1 0 0,0-1 0 0 0,1 1 1 0 0,-1-1-1 0 0,0 1 0 0 0,0-1 1 0 0,0 1-1 0 0,0-1 0 0 0,0 1 1 0 0,0-1-1 0 0,1 0 0 0 0,-1 1 1 0 0,0-1-1 0 0,0 1 0 0 0,1-1 1 0 0,-1 0-1 0 0,0 1 0 0 0,1-1 1 0 0,-1 0-1 0 0,0 1 0 0 0,1-1 1 0 0,-1 0-1 0 0,1 1 0 0 0,-1-1 1 0 0,0 0-1 0 0,1 0 0 0 0,-1 1 1 0 0,1-1-1 0 0,-1 0 0 0 0,1 0 1 0 0,-1 0-1 0 0,1 0 0 0 0,-1 0 1 0 0,1 0-1 0 0,0 0 0 0 0,38 6 5 0 0,1-1-1 0 0,0-3 0 0 0,66-4 1 0 0,-25 0-16 0 0,-50 2-20 0 0,-1-1-1 0 0,0-2 0 0 0,0-1 0 0 0,0-1 1 0 0,-1-2-1 0 0,0-1 0 0 0,40-16 1 0 0,-65 23 27 0 0,1-1 0 0 0,-1 0 0 0 0,1 0 0 0 0,-1-1 0 0 0,0 1 0 0 0,0-1-1 0 0,5-4 1 0 0,-8 6 9 0 0,1-1 0 0 0,-1 0 0 0 0,0 0-1 0 0,0-1 1 0 0,0 1 0 0 0,0 0 0 0 0,0 0-1 0 0,0 0 1 0 0,0-1 0 0 0,-1 1 0 0 0,1 0-1 0 0,-1-1 1 0 0,0 1 0 0 0,1-1 0 0 0,-1 1-1 0 0,-1-4 1 0 0,1 6-1 0 0,0-1 0 0 0,0 0 0 0 0,0 0-1 0 0,0 1 1 0 0,-1-1 0 0 0,1 0 0 0 0,0 1 0 0 0,0-1-1 0 0,-1 0 1 0 0,1 1 0 0 0,-1-1 0 0 0,1 1 0 0 0,0-1 0 0 0,-1 0-1 0 0,1 1 1 0 0,-1-1 0 0 0,0 1 0 0 0,1-1 0 0 0,-1 1-1 0 0,1 0 1 0 0,-1-1 0 0 0,0 1 0 0 0,1 0 0 0 0,-1-1 0 0 0,0 1-1 0 0,1 0 1 0 0,-1 0 0 0 0,-1-1 0 0 0,-25-4-3 0 0,17 4 7 0 0,-134-13 215 0 0,-265 8-1 0 0,221 9-138 0 0,129-4-77 0 0,0 2 1 0 0,0 4-1 0 0,1 2 0 0 0,-111 27 0 0 0,141-26-36 0 0,-28 10 23 0 0,54-17 6 0 0,0 0 1 0 0,1 0-1 0 0,-1 0 0 0 0,1 0 0 0 0,-1 0 0 0 0,1 1 0 0 0,-1-1 0 0 0,1 0 0 0 0,0 1 0 0 0,-1-1 0 0 0,1 1 0 0 0,0 0 0 0 0,0-1 0 0 0,0 1 0 0 0,0 0 0 0 0,0-1 0 0 0,1 1 0 0 0,-1 0 0 0 0,1 0 0 0 0,-1 0 0 0 0,1 0 0 0 0,-1 0 1 0 0,1 0-1 0 0,0 2 0 0 0,1-3 3 0 0,-1 0-1 0 0,1 0 1 0 0,-1 0 0 0 0,1 0 0 0 0,0 1 0 0 0,0-2 0 0 0,-1 1 0 0 0,1 0 0 0 0,0 0 0 0 0,0 0 0 0 0,0 0 0 0 0,0 0-1 0 0,0-1 1 0 0,0 1 0 0 0,0 0 0 0 0,0-1 0 0 0,1 1 0 0 0,-1-1 0 0 0,0 0 0 0 0,0 1 0 0 0,0-1 0 0 0,1 0 0 0 0,-1 1 0 0 0,0-1-1 0 0,0 0 1 0 0,1 0 0 0 0,-1 0 0 0 0,2-1 0 0 0,45 2-22 0 0,-40-1 20 0 0,67 2-23 0 0,-48 0 13 0 0,0-1-1 0 0,-1-1 0 0 0,1-1 1 0 0,0-2-1 0 0,0 0 1 0 0,-1-2-1 0 0,28-9 1 0 0,-48 12 13 0 0,-6 2-1 0 0,1 0 0 0 0,0 0 0 0 0,0 0 1 0 0,0 0-1 0 0,0-1 0 0 0,-1 1 0 0 0,1 0 0 0 0,0-1 0 0 0,0 1 0 0 0,-1 0 1 0 0,1-1-1 0 0,0 1 0 0 0,-1-1 0 0 0,1 1 0 0 0,0-1 0 0 0,-1 1 1 0 0,1-1-1 0 0,-1 0 0 0 0,1 1 0 0 0,-1-1 0 0 0,1 0 0 0 0,-1 1 0 0 0,1-1 1 0 0,-1 0-1 0 0,1-1 0 0 0,-1 2 0 0 0,0 0 1 0 0,0 0 0 0 0,0 0 1 0 0,0-1-1 0 0,0 1 0 0 0,0 0 0 0 0,-1-1 0 0 0,1 1 1 0 0,0 0-1 0 0,0 0 0 0 0,0-1 0 0 0,0 1 1 0 0,0 0-1 0 0,0 0 0 0 0,-1-1 0 0 0,1 1 1 0 0,0 0-1 0 0,0 0 0 0 0,0-1 0 0 0,-1 1 0 0 0,1 0 1 0 0,0 0-1 0 0,0 0 0 0 0,-1 0 0 0 0,1-1 1 0 0,0 1-1 0 0,0 0 0 0 0,-1 0 0 0 0,1 0 1 0 0,0 0-1 0 0,0 0 0 0 0,-1 0 0 0 0,1 0 0 0 0,0 0 1 0 0,-1 0-1 0 0,1 0 0 0 0,0 0 0 0 0,0 0 1 0 0,-1 0-1 0 0,-34-4 35 0 0,1 2 0 0 0,-55 4 0 0 0,10 0 45 0 0,-386 35 110 0 0,273-16-190 0 0,-238 42 15 0 0,413-61-20 0 0,16-3 4 0 0,-1 1 0 0 0,1 0 0 0 0,-1 0 0 0 0,1-1 0 0 0,0 1-1 0 0,-1 0 1 0 0,1 1 0 0 0,-1-1 0 0 0,1 0 0 0 0,0 0 0 0 0,-1 1-1 0 0,1-1 1 0 0,-1 0 0 0 0,1 1 0 0 0,0-1 0 0 0,-1 1 0 0 0,1 0 0 0 0,0 0-1 0 0,0-1 1 0 0,0 1 0 0 0,0 0 0 0 0,-1 0 0 0 0,1 0 0 0 0,0 0 0 0 0,-1 2-1 0 0,20-1-57 0 0,30-2 62 0 0,-9 2-57 0 0,1-2-1 0 0,-1-2 0 0 0,0-2 1 0 0,0-1-1 0 0,46-12 0 0 0,-72 13 36 0 0,-11 4 16 0 0,0 0-1 0 0,0 0 1 0 0,0 0-1 0 0,0-1 1 0 0,0 0-1 0 0,1 1 0 0 0,-1-1 1 0 0,0 0-1 0 0,0 0 1 0 0,0 0-1 0 0,-1 0 1 0 0,1 0-1 0 0,0 0 0 0 0,0 0 1 0 0,-1-1-1 0 0,1 1 1 0 0,2-3-1 0 0,-20 2 67 0 0,-509 29 83 0 0,-39 15-51 0 0,6-36-82 0 0,513-6-12 0 0,-92 4 86 0 0,133-4-56 0 0,16 0-59 0 0,31-2 29 0 0,0-1-1 0 0,0-3 1 0 0,-1-2-1 0 0,51-15 0 0 0,169-66 3 0 0,-252 86-7 0 0,29-14 5 0 0,-38 17-1 0 0,0-1 1 0 0,0 1 0 0 0,0 0-1 0 0,-1-1 1 0 0,1 1-1 0 0,0-1 1 0 0,-1 1 0 0 0,1-1-1 0 0,0 1 1 0 0,-1-1 0 0 0,1 0-1 0 0,0 1 1 0 0,-1-1-1 0 0,1 0 1 0 0,-1 1 0 0 0,0-1-1 0 0,1 0 1 0 0,-1 0 0 0 0,1 0-1 0 0,-1 1 1 0 0,0-1-1 0 0,0 0 1 0 0,0 0 0 0 0,1 0-1 0 0,-1 0 1 0 0,0 1-1 0 0,0-1 1 0 0,0 0 0 0 0,0 0-1 0 0,0 0 1 0 0,0 0 0 0 0,-1 0-1 0 0,1 1 1 0 0,0-1-1 0 0,0 0 1 0 0,-1-1 0 0 0,-15-4 56 0 0,-78-1 118 0 0,-125 7 0 0 0,83 2-114 0 0,-381-2-19 0 0,522 0-45 0 0,28 2-7 0 0,0-2 0 0 0,-1-2 0 0 0,1-1 0 0 0,-1-1-1 0 0,0-1 1 0 0,0-3 0 0 0,32-10 0 0 0,-51 13 9 0 0,36-18 7 0 0,-48 22-6 0 0,0 1-1 0 0,1-1 1 0 0,-1 0-1 0 0,0 0 1 0 0,0 0 0 0 0,0 0-1 0 0,0 0 1 0 0,0 0-1 0 0,0 0 1 0 0,0 0 0 0 0,-1-1-1 0 0,1 1 1 0 0,0 0-1 0 0,-1 0 1 0 0,1-1 0 0 0,-1 1-1 0 0,1-1 1 0 0,-1 1-1 0 0,0 0 1 0 0,1-1 0 0 0,-1 1-1 0 0,0-1 1 0 0,0 1-1 0 0,0 0 1 0 0,0-1-1 0 0,0 1 1 0 0,0-1 0 0 0,0 1-1 0 0,-1-1 1 0 0,1 1-1 0 0,-1 0 1 0 0,0-3 0 0 0,1 4-1 0 0,-1-1 1 0 0,1 0 0 0 0,-1 1 0 0 0,1-1-1 0 0,-1 1 1 0 0,1-1 0 0 0,-1 1-1 0 0,0-1 1 0 0,1 1 0 0 0,-1-1 0 0 0,0 1-1 0 0,1-1 1 0 0,-1 1 0 0 0,0 0 0 0 0,0 0-1 0 0,1-1 1 0 0,-1 1 0 0 0,0 0-1 0 0,0 0 1 0 0,0 0 0 0 0,-1 0 0 0 0,-59-7-9 0 0,0 2 0 0 0,-83 6-1 0 0,60 0 20 0 0,-35 1 17 0 0,-186 26 0 0 0,285-27-15 0 0,16-2-11 0 0,0 1 0 0 0,0 0 1 0 0,0 0-1 0 0,0 1 0 0 0,1-1 0 0 0,-1 1 1 0 0,0 0-1 0 0,0 0 0 0 0,1 0 0 0 0,-7 3 1 0 0,9-3-38 0 0,23-1-48 0 0,-7-1 81 0 0,1-1-1 0 0,-1 0 1 0 0,0-1-1 0 0,0-1 1 0 0,-1 0 0 0 0,1-1-1 0 0,18-8 1 0 0,3-5-15 0 0,56-36 0 0 0,-85 50 18 0 0,-1-1-1 0 0,0 0 1 0 0,0 0-1 0 0,0 0 1 0 0,-1-1-1 0 0,0 0 1 0 0,7-10 0 0 0,-11 14 0 0 0,0 1 0 0 0,0-1 0 0 0,0 1 0 0 0,0 0 1 0 0,0-1-1 0 0,-1 0 0 0 0,1 1 0 0 0,0-1 1 0 0,-1 1-1 0 0,0-1 0 0 0,1 0 0 0 0,-1 1 0 0 0,0-1 1 0 0,0 0-1 0 0,0 1 0 0 0,0-1 0 0 0,0 0 1 0 0,0 1-1 0 0,0-1 0 0 0,-1 0 0 0 0,1 1 1 0 0,-1-1-1 0 0,1 0 0 0 0,-1 1 0 0 0,0-1 0 0 0,1 1 1 0 0,-1-1-1 0 0,0 1 0 0 0,0-1 0 0 0,0 1 1 0 0,0 0-1 0 0,0 0 0 0 0,0-1 0 0 0,-1 1 0 0 0,1 0 1 0 0,0 0-1 0 0,-1 0 0 0 0,1 0 0 0 0,0 0 1 0 0,-1 0-1 0 0,-2 0 0 0 0,-10-5 14 0 0,0 2 0 0 0,0-1 0 0 0,-1 2 0 0 0,0 0 0 0 0,-21-2 0 0 0,4 1 31 0 0,-49-4 60 0 0,61 7-71 0 0,0-1 0 0 0,0-1 0 0 0,0 0-1 0 0,-21-7 1 0 0,41 9-30 0 0,-1 1 1 0 0,0 0-1 0 0,0-1 0 0 0,0 1 0 0 0,0-1 0 0 0,1 1 0 0 0,-1-1 1 0 0,0 1-1 0 0,1-1 0 0 0,-1 0 0 0 0,0 1 0 0 0,1-1 1 0 0,-1 0-1 0 0,0 0 0 0 0,1 1 0 0 0,0-1 0 0 0,-1 0 1 0 0,1 0-1 0 0,-1 0 0 0 0,1 0 0 0 0,0 1 0 0 0,-1-1 1 0 0,1 0-1 0 0,0 0 0 0 0,0 0 0 0 0,0 0 0 0 0,0 0 1 0 0,0 0-1 0 0,0 0 0 0 0,0 0 0 0 0,0-1 0 0 0,1 0-6 0 0,-1 0 0 0 0,1 0 0 0 0,-1-1 0 0 0,1 1-1 0 0,0 0 1 0 0,0 0 0 0 0,0 0 0 0 0,0 0 0 0 0,0 1-1 0 0,0-1 1 0 0,0 0 0 0 0,1 0 0 0 0,2-2 0 0 0,10-8-1 0 0,1 1 0 0 0,1 1 1 0 0,0 0-1 0 0,0 1 1 0 0,0 1-1 0 0,25-8 0 0 0,117-33-6 0 0,-134 43 12 0 0,387-74-7 0 0,-408 80 12 0 0,-1-1 0 0 0,0 1 0 0 0,1-1 0 0 0,-1 0 0 0 0,0 0 0 0 0,0 0 0 0 0,0 0 0 0 0,0 0-1 0 0,0 0 1 0 0,0-1 0 0 0,0 1 0 0 0,0-1 0 0 0,2-1 0 0 0,-4 2-6 0 0,0 0 0 0 0,1 1 0 0 0,-1-1 0 0 0,0 0 0 0 0,1 1 0 0 0,-1-1 0 0 0,0 0 0 0 0,0 1 0 0 0,0-1 0 0 0,1 0 0 0 0,-1 1 0 0 0,0-1 0 0 0,0 0 0 0 0,0 0-1 0 0,0 1 1 0 0,0-1 0 0 0,-1 0 0 0 0,1 0 0 0 0,0 1 0 0 0,0-1 0 0 0,0 0 0 0 0,-1 1 0 0 0,1-1 0 0 0,0 0 0 0 0,0 1 0 0 0,-1-1 0 0 0,1 0 0 0 0,-1 1 0 0 0,1-1 0 0 0,-1 1 0 0 0,1-1 0 0 0,-1 0-1 0 0,1 1 1 0 0,-1 0 0 0 0,1-1 0 0 0,-1 1 0 0 0,0-1 0 0 0,1 1 0 0 0,-1 0 0 0 0,0-1 0 0 0,1 1 0 0 0,-1 0 0 0 0,0 0 0 0 0,1-1 0 0 0,-1 1 0 0 0,0 0 0 0 0,-1 0 0 0 0,-21-9 10 0 0,0 2 0 0 0,0 0 0 0 0,-1 1 0 0 0,-26-2 1 0 0,-99-6 45 0 0,80 13-46 0 0,67 1 9 0 0,26 1-84 0 0,265 29 118 0 0,260-21-36 0 0,-370-10-8 0 0,-99 6-30 0 0,-80-5 16 0 0,1 0 0 0 0,-1 0 1 0 0,0 1-1 0 0,0-1 1 0 0,1 0-1 0 0,-1 0 0 0 0,0 1 1 0 0,0-1-1 0 0,0 0 0 0 0,0 1 1 0 0,1-1-1 0 0,-1 0 1 0 0,0 1-1 0 0,0-1 0 0 0,0 0 1 0 0,0 0-1 0 0,0 1 0 0 0,0-1 1 0 0,0 0-1 0 0,0 1 1 0 0,0-1-1 0 0,0 0 0 0 0,0 1 1 0 0,0-1-1 0 0,0 0 0 0 0,0 1 1 0 0,0-1-1 0 0,0 0 1 0 0,0 1-1 0 0,-1-1 0 0 0,1 0 1 0 0,0 1-1 0 0,0-1 0 0 0,0 0 1 0 0,0 0-1 0 0,-1 1 1 0 0,1-1-1 0 0,0 0 0 0 0,0 0 1 0 0,-1 1-1 0 0,1-1 0 0 0,0 0 1 0 0,-1 0-1 0 0,-9 15-84 0 0,-3-6 82 0 0,1-1 0 0 0,-1-1 0 0 0,-20 9 0 0 0,-36 22-9 0 0,67-36 11 0 0,0-1 1 0 0,0 1-1 0 0,0 0 0 0 0,1 0 0 0 0,-1 0 1 0 0,1 0-1 0 0,-1 0 0 0 0,1 0 1 0 0,0 0-1 0 0,0 0 0 0 0,0 1 0 0 0,0-1 1 0 0,0 0-1 0 0,0 1 0 0 0,1-1 0 0 0,-1 0 1 0 0,1 1-1 0 0,0-1 0 0 0,-1 1 1 0 0,1-1-1 0 0,1 1 0 0 0,-1-1 0 0 0,1 4 1 0 0,-1 3-6 0 0,0-8 7 0 0,0 0 0 0 0,1 0 0 0 0,-1 0 0 0 0,1 0-1 0 0,0 1 1 0 0,-1-1 0 0 0,1 0 0 0 0,0 0 0 0 0,0 0 0 0 0,0 0 0 0 0,-1 0 0 0 0,1-1 0 0 0,0 1-1 0 0,0 0 1 0 0,0 0 0 0 0,0-1 0 0 0,1 1 0 0 0,-1 0 0 0 0,0-1 0 0 0,0 1 0 0 0,0-1 0 0 0,0 0 0 0 0,1 1-1 0 0,-1-1 1 0 0,0 0 0 0 0,0 0 0 0 0,3 1 0 0 0,39 4 4 0 0,-37-5-2 0 0,90 5 30 0 0,137-10 0 0 0,-227 5-33 0 0,2 0-1 0 0,0-1 0 0 0,0 1-1 0 0,1-2 1 0 0,-1 1-1 0 0,0-1 1 0 0,0 0 0 0 0,0 0-1 0 0,-1-1 1 0 0,1 0-1 0 0,9-6 1 0 0,-16 9 2 0 0,-1 0 1 0 0,0 0-1 0 0,0 0 1 0 0,0 0-1 0 0,1 0 1 0 0,-1-1-1 0 0,0 1 1 0 0,0 0-1 0 0,1 0 0 0 0,-1 0 1 0 0,0 0-1 0 0,0-1 1 0 0,0 1-1 0 0,1 0 1 0 0,-1 0-1 0 0,0 0 1 0 0,0-1-1 0 0,0 1 1 0 0,0 0-1 0 0,0 0 0 0 0,0-1 1 0 0,1 1-1 0 0,-1 0 1 0 0,0 0-1 0 0,0-1 1 0 0,0 1-1 0 0,0 0 1 0 0,0 0-1 0 0,0-1 1 0 0,0 1-1 0 0,0 0 0 0 0,0 0 1 0 0,0-1-1 0 0,0 1 1 0 0,0 0-1 0 0,0 0 1 0 0,0-1-1 0 0,-1 1 1 0 0,1 0-1 0 0,0 0 0 0 0,0-1 1 0 0,0 1-1 0 0,0 0 1 0 0,0 0-1 0 0,0-1 1 0 0,-1 1-1 0 0,1 0 1 0 0,0 0-1 0 0,0 0 1 0 0,0 0-1 0 0,-1-1 0 0 0,1 1 1 0 0,0 0-1 0 0,0 0 1 0 0,0 0-1 0 0,-1 0 1 0 0,1 0-1 0 0,0 0 1 0 0,0-1-1 0 0,-1 1 0 0 0,1 0 1 0 0,0 0-1 0 0,0 0 1 0 0,-1 0-1 0 0,1 0 1 0 0,0 0-1 0 0,-1 0 1 0 0,1 0-1 0 0,-26-1 43 0 0,20 1-40 0 0,-40 0-30 0 0,-369 5-21 0 0,-4 35 91 0 0,328-25-69 0 0,0 4 0 0 0,1 4 0 0 0,2 4 0 0 0,-141 63 0 0 0,220-86 15 0 0,1 0 1 0 0,-1 1 0 0 0,1 0 0 0 0,-14 12 0 0 0,19-14 1 0 0,1-1 0 0 0,0 0 0 0 0,0 1 0 0 0,0 0 0 0 0,0-1-1 0 0,0 1 1 0 0,1 0 0 0 0,-1 0 0 0 0,1 0 0 0 0,0 0 0 0 0,0 0 0 0 0,0 0 0 0 0,0 0 0 0 0,1 0 0 0 0,-1 1 0 0 0,1-1 0 0 0,-1 5 0 0 0,2-7 6 0 0,-1-1 1 0 0,1 1-1 0 0,0 0 0 0 0,-1-1 0 0 0,1 1 1 0 0,-1 0-1 0 0,1-1 0 0 0,0 1 0 0 0,0-1 1 0 0,-1 1-1 0 0,1-1 0 0 0,0 0 0 0 0,0 1 1 0 0,-1-1-1 0 0,1 0 0 0 0,0 1 0 0 0,0-1 1 0 0,0 0-1 0 0,0 0 0 0 0,-1 0 0 0 0,1 0 1 0 0,0 1-1 0 0,0-1 0 0 0,0-1 0 0 0,1 1 0 0 0,31 1-12 0 0,-27-2 3 0 0,244 1-182 0 0,-256 7 63 0 0,-28 9 151 0 0,-1-2 0 0 0,-1-1 0 0 0,1-2 0 0 0,-64 12 0 0 0,43-11-3 0 0,-69 25-1 0 0,122-36-17 0 0,-1 1-1 0 0,1 0 1 0 0,-1 0-1 0 0,1 0 1 0 0,0 1-1 0 0,0-1 0 0 0,0 1 1 0 0,0 0-1 0 0,-3 3 1 0 0,5-5 1 0 0,1 0 0 0 0,-1 0-1 0 0,0-1 1 0 0,1 1 0 0 0,-1 0 0 0 0,1 0 0 0 0,-1 0 0 0 0,1 0 0 0 0,0 0 0 0 0,-1 0 0 0 0,1 0 0 0 0,0 0 0 0 0,0 0 0 0 0,0 0 0 0 0,0 0 0 0 0,0 0 0 0 0,0 0 0 0 0,0 0-1 0 0,0 0 1 0 0,0 0 0 0 0,0 0 0 0 0,0 0 0 0 0,1 0 0 0 0,-1 0 0 0 0,0 0 0 0 0,1 0 0 0 0,-1 0 0 0 0,1 0 0 0 0,-1 0 0 0 0,1 0 0 0 0,-1-1 0 0 0,1 1 0 0 0,0 0-1 0 0,-1 0 1 0 0,1 0 0 0 0,0-1 0 0 0,0 1 0 0 0,0-1 0 0 0,-1 1 0 0 0,1 0 0 0 0,0-1 0 0 0,0 1 0 0 0,0-1 0 0 0,0 0 0 0 0,1 1 0 0 0,13 7 2 0 0,1-2 1 0 0,0 1 0 0 0,0-2 0 0 0,0 0-1 0 0,1-1 1 0 0,28 3 0 0 0,103-1 3 0 0,-135-6-7 0 0,-13 0 2 0 0,0 0 1 0 0,1 0-1 0 0,-1 0 1 0 0,0-1-1 0 0,1 1 1 0 0,-1 0-1 0 0,0 0 1 0 0,0-1 0 0 0,1 1-1 0 0,-1 0 1 0 0,0 0-1 0 0,0-1 1 0 0,0 1-1 0 0,0 0 1 0 0,1-1-1 0 0,-1 1 1 0 0,0 0-1 0 0,0-1 1 0 0,0 1-1 0 0,0 0 1 0 0,0-1-1 0 0,0 1 1 0 0,0 0 0 0 0,0-1-1 0 0,0 1 1 0 0,0 0-1 0 0,0-1 1 0 0,0 1-1 0 0,0 0 1 0 0,0-1-1 0 0,0 1 1 0 0,0-1-1 0 0,0 1 1 0 0,0 0-1 0 0,0 0 1 0 0,-1-1-1 0 0,1 1 1 0 0,0 0 0 0 0,0-1-1 0 0,0 1 1 0 0,-1 0-1 0 0,1-1 1 0 0,0 1-1 0 0,-1 0 1 0 0,-12-17 22 0 0,-1 11-22 0 0,-2 1 0 0 0,1 1 0 0 0,-1 0 0 0 0,1 1 0 0 0,-1 1 0 0 0,0 0 0 0 0,0 1 0 0 0,-24 2 0 0 0,6-1 4 0 0,-13-1 6 0 0,-31-2 175 0 0,-83 9 0 0 0,137-3-145 0 0,0 0 1 0 0,0 2-1 0 0,0 0 1 0 0,1 2-1 0 0,0 0 1 0 0,1 2-1 0 0,-39 20 1 0 0,58-27-45 0 0,0 0-1 0 0,0 0 1 0 0,0 0 0 0 0,0 1 0 0 0,1-1 0 0 0,-1 1 0 0 0,1 0-1 0 0,-1-1 1 0 0,1 1 0 0 0,0 0 0 0 0,0 0 0 0 0,1 0 0 0 0,-1 1-1 0 0,1-1 1 0 0,-1 0 0 0 0,1 1 0 0 0,0-1 0 0 0,0 1-1 0 0,0-1 1 0 0,1 1 0 0 0,-1-1 0 0 0,1 1 0 0 0,0 0 0 0 0,0-1-1 0 0,0 1 1 0 0,2 5 0 0 0,-2-8 2 0 0,0 1 0 0 0,0-1 0 0 0,0 0 1 0 0,0 1-1 0 0,1-1 0 0 0,-1 0 0 0 0,0 1 0 0 0,1-1 0 0 0,-1 0 0 0 0,1 0 1 0 0,0 0-1 0 0,-1 1 0 0 0,1-1 0 0 0,0 0 0 0 0,0 0 0 0 0,0 0 0 0 0,0 0 1 0 0,0 0-1 0 0,0 0 0 0 0,0-1 0 0 0,1 2 0 0 0,35 11-9 0 0,-16-10-6 0 0,-1-2 1 0 0,28-1 0 0 0,-32 0 2 0 0,38 2 7 0 0,-1-3 1 0 0,1-3 0 0 0,-1-2 0 0 0,68-15-1 0 0,61-37-37 0 0,93-24-54 0 0,159 11-8 0 0,-262 66 61 0 0,-131 6 46 0 0,0-2 0 0 0,0-1 0 0 0,-1-2 1 0 0,75-17-1 0 0,462-136 2 0 0,8 48 3 0 0,-356 99-44 0 0,-203 10 35 0 0,-24 0 73 0 0,29 0-45 0 0,310-17-83 0 0,-214 17 88 0 0,129 1-48 0 0,299-37 0 0 0,-517 27 66 0 0,-99 9-67 0 0,-77-1 2 0 0,-200 25-1 0 0,228-9 54 0 0,14-3-69 0 0,0 4 0 0 0,-120 37-1 0 0,212-51 29 0 0,-36 15-25 0 0,39-15 22 0 0,0-1 0 0 0,-1 0 1 0 0,1 0-1 0 0,0 1 0 0 0,-1-1 0 0 0,1 1 1 0 0,0-1-1 0 0,0 1 0 0 0,0 0 0 0 0,0-1 1 0 0,1 1-1 0 0,-1 0 0 0 0,0-1 0 0 0,1 1 1 0 0,-1 0-1 0 0,1 0 0 0 0,0 0 0 0 0,-1 0 1 0 0,1 0-1 0 0,0 3 0 0 0,1-4 7 0 0,0 0-1 0 0,0 0 0 0 0,0 0 1 0 0,0 0-1 0 0,0 0 1 0 0,0 0-1 0 0,0-1 0 0 0,0 1 1 0 0,0 0-1 0 0,1 0 1 0 0,-1-1-1 0 0,0 1 1 0 0,1-1-1 0 0,-1 1 0 0 0,0-1 1 0 0,1 0-1 0 0,-1 1 1 0 0,0-1-1 0 0,1 0 0 0 0,-1 0 1 0 0,1 0-1 0 0,-1 0 1 0 0,0 0-1 0 0,1 0 0 0 0,-1 0 1 0 0,3-1-1 0 0,2 1 0 0 0,41 2 3 0 0,1-2 1 0 0,-1-2 0 0 0,0-2-1 0 0,0-3 1 0 0,46-11-1 0 0,201-49 2 0 0,-223 54-16 0 0,2 4 1 0 0,84 0-1 0 0,-147 9 9 0 0,4 0 0 0 0,-1 0 0 0 0,1 0 0 0 0,-1 2 1 0 0,0-1-1 0 0,15 5 0 0 0,-23-4 2 0 0,0 0 0 0 0,0 1 0 0 0,0-1-1 0 0,0 1 1 0 0,-1 0 0 0 0,1 0 0 0 0,-1 1 0 0 0,0-1 0 0 0,0 1-1 0 0,0 0 1 0 0,0 0 0 0 0,0 0 0 0 0,-1 1 0 0 0,0-1 0 0 0,4 8-1 0 0,18 43 2 0 0,-20-42 1 0 0,0 1 0 0 0,1-2 0 0 0,13 20-1 0 0,-18-30 0 0 0,1-1-1 0 0,0 1 1 0 0,0-1-1 0 0,0 0 1 0 0,0 1-1 0 0,0-1 0 0 0,0 0 1 0 0,0 0-1 0 0,0-1 1 0 0,1 1-1 0 0,-1 0 1 0 0,0-1-1 0 0,0 1 0 0 0,1-1 1 0 0,-1 0-1 0 0,3 0 1 0 0,44 0 11 0 0,-35-1-7 0 0,110 2-6 0 0,110-3-44 0 0,-225 2 44 0 0,44-6-2 0 0,-51 6 5 0 0,-1-1-1 0 0,0 1 0 0 0,1 0 0 0 0,-1 0 1 0 0,0-1-1 0 0,0 1 0 0 0,1-1 1 0 0,-1 1-1 0 0,0-1 0 0 0,0 0 0 0 0,0 1 1 0 0,0-1-1 0 0,1 0 0 0 0,-1 0 1 0 0,0 0-1 0 0,-1 0 0 0 0,1 0 0 0 0,0 0 1 0 0,0 0-1 0 0,0 0 0 0 0,0 0 1 0 0,-1 0-1 0 0,1-1 0 0 0,-1 1 0 0 0,1 0 1 0 0,-1 0-1 0 0,1-1 0 0 0,-1 1 1 0 0,1-2-1 0 0,-8-4 10 0 0,-5 2-13 0 0,-1 1 0 0 0,0 1 0 0 0,0 0 0 0 0,-1 0 0 0 0,1 2 0 0 0,-15-1 0 0 0,-92 2-58 0 0,64 1 48 0 0,37-1 3 0 0,-1 0-1 0 0,1 2 0 0 0,-30 6 1 0 0,43-7 9 0 0,1 0-1 0 0,0 1 1 0 0,-1 0 0 0 0,1 0 0 0 0,0 0-1 0 0,0 1 1 0 0,0 0 0 0 0,0 0 0 0 0,1 0-1 0 0,-1 0 1 0 0,1 1 0 0 0,0 0 0 0 0,0 0-1 0 0,0 0 1 0 0,0 0 0 0 0,-3 6-1 0 0,6-9 1 0 0,0 0-1 0 0,0 0 1 0 0,0 1-1 0 0,1-1 0 0 0,-1 0 1 0 0,1 0-1 0 0,-1 1 0 0 0,1-1 1 0 0,-1 1-1 0 0,1-1 0 0 0,0 0 1 0 0,-1 1-1 0 0,1-1 1 0 0,0 1-1 0 0,0-1 0 0 0,0 1 1 0 0,0-1-1 0 0,1 0 0 0 0,-1 1 1 0 0,0-1-1 0 0,1 1 0 0 0,-1-1 1 0 0,0 0-1 0 0,1 1 1 0 0,0-1-1 0 0,-1 0 0 0 0,1 1 1 0 0,0-1-1 0 0,0 0 0 0 0,-1 0 1 0 0,1 0-1 0 0,0 0 0 0 0,0 0 1 0 0,0 0-1 0 0,0 0 1 0 0,1 0-1 0 0,-1 0 0 0 0,0 0 1 0 0,0 0-1 0 0,1-1 0 0 0,1 2 1 0 0,29 2 8 0 0,1 0 1 0 0,-1-2-1 0 0,56-4 1 0 0,-10 0 7 0 0,-21-2-1 0 0,0-2-1 0 0,0-2 1 0 0,91-26-1 0 0,6-1-26 0 0,-60 19 15 0 0,1 4 1 0 0,120-1-1 0 0,-129 13-8 0 0,-86 1 4 0 0,1-1-1 0 0,-1 1 0 0 0,0-1 1 0 0,1 1-1 0 0,-1-1 0 0 0,0 1 1 0 0,0-1-1 0 0,0 1 0 0 0,1-1 1 0 0,-1 1-1 0 0,0 0 1 0 0,0-1-1 0 0,0 1 0 0 0,0-1 1 0 0,0 1-1 0 0,0 0 0 0 0,0-1 1 0 0,0 1-1 0 0,0-1 0 0 0,0 1 1 0 0,0 0-1 0 0,0-1 1 0 0,-1 1-1 0 0,1-1 0 0 0,0 1 1 0 0,0-1-1 0 0,-1 1 0 0 0,1-1 1 0 0,0 1-1 0 0,-1 0 0 0 0,-4 3 7 0 0,1-1 0 0 0,-1 1 0 0 0,0-1 0 0 0,0 0-1 0 0,0-1 1 0 0,-1 1 0 0 0,1-1 0 0 0,-1 0 0 0 0,1 0-1 0 0,-1 0 1 0 0,-11 1 0 0 0,-11 4-4 0 0,-13 5 3 0 0,31-10-3 0 0,0 1 1 0 0,0 0 0 0 0,1 0-1 0 0,-1 1 1 0 0,1 0 0 0 0,0 0-1 0 0,0 1 1 0 0,-9 7 0 0 0,18-12-2 0 0,0 0-1 0 0,-1 0 1 0 0,1 0 0 0 0,0 0-1 0 0,0 0 1 0 0,0 1 0 0 0,0-1-1 0 0,-1 0 1 0 0,1 0 0 0 0,0 0-1 0 0,0 0 1 0 0,0 0 0 0 0,0 0-1 0 0,0 1 1 0 0,0-1 0 0 0,-1 0-1 0 0,1 0 1 0 0,0 0 0 0 0,0 0-1 0 0,0 0 1 0 0,0 1 0 0 0,0-1-1 0 0,0 0 1 0 0,0 0 0 0 0,0 0-1 0 0,0 0 1 0 0,0 1 0 0 0,0-1-1 0 0,0 0 1 0 0,0 0 0 0 0,0 0-1 0 0,0 1 1 0 0,0-1 0 0 0,0 0-1 0 0,0 0 1 0 0,0 0 0 0 0,0 0 0 0 0,0 1-1 0 0,0-1 1 0 0,0 0 0 0 0,0 0-1 0 0,1 0 1 0 0,-1 0 0 0 0,0 0-1 0 0,0 1 1 0 0,0-1 0 0 0,0 0-1 0 0,0 0 1 0 0,0 0 0 0 0,1 0-1 0 0,-1 0 1 0 0,0 0 0 0 0,0 0-1 0 0,0 1 1 0 0,0-1 0 0 0,0 0-1 0 0,1 0 1 0 0,-1 0 0 0 0,0 0-1 0 0,0 0 1 0 0,0 0 0 0 0,0 0-1 0 0,1 0 1 0 0,-1 0 0 0 0,0 0-1 0 0,0 0 1 0 0,0 0 0 0 0,1 0-1 0 0,19 1-12 0 0,-16-1 19 0 0,1057 0 67 0 0,-1061 0-73 0 0,1 0 0 0 0,-1-1 0 0 0,1 1 0 0 0,-1 0 0 0 0,1 0 0 0 0,-1 0 0 0 0,1 0 0 0 0,-1 0 0 0 0,1 0 0 0 0,0 0 0 0 0,-1 0 0 0 0,1 0 1 0 0,-1 0-1 0 0,1 1 0 0 0,-1-1 0 0 0,1 0 0 0 0,-1 0 0 0 0,1 0 0 0 0,-1 1 0 0 0,0-1 0 0 0,1 0 0 0 0,-1 1 0 0 0,1-1 0 0 0,-1 0 0 0 0,0 1 1 0 0,1-1-1 0 0,-1 0 0 0 0,1 1 0 0 0,-1-1 0 0 0,0 1 0 0 0,0-1 0 0 0,1 1 0 0 0,-1-1 0 0 0,0 0 0 0 0,0 1 0 0 0,0-1 0 0 0,1 1 0 0 0,-1-1 1 0 0,0 1-1 0 0,0-1 0 0 0,0 1 0 0 0,0 0 0 0 0,0-1 0 0 0,0 1 0 0 0,0-1 0 0 0,0 1 0 0 0,0-1 0 0 0,0 1 0 0 0,0-1 0 0 0,0 1 0 0 0,-1-1 1 0 0,1 1-1 0 0,0-1 0 0 0,0 1 0 0 0,-1-1 0 0 0,1 1 0 0 0,0-1 0 0 0,0 0 0 0 0,-1 1 0 0 0,1-1 0 0 0,0 1 0 0 0,-1-1 0 0 0,1 0 1 0 0,-1 1-1 0 0,1-1 0 0 0,0 0 0 0 0,-1 1 0 0 0,-14 4 11 0 0,-1 0 0 0 0,1 0 1 0 0,-1-2-1 0 0,1 0 0 0 0,-1 0 1 0 0,-29 0-1 0 0,15-1 1 0 0,-49 4 4 0 0,70-4-44 0 0,15 2-27 0 0,19 2 36 0 0,481-5 28 0 0,-500-2-10 0 0,502-11 23 0 0,-506 12-20 0 0,-1 1 1 0 0,1-1 0 0 0,0 0 0 0 0,0 0 0 0 0,0 0-1 0 0,0 0 1 0 0,0-1 0 0 0,0 1 0 0 0,0 0 0 0 0,-1-1 0 0 0,1 1-1 0 0,0-1 1 0 0,0 0 0 0 0,0 1 0 0 0,-1-1 0 0 0,1 0-1 0 0,3-2 1 0 0,-4-1-1 0 0,0 1 0 0 0,0 0-1 0 0,0-1 1 0 0,0 1 0 0 0,0-1-1 0 0,-1 0 1 0 0,0 1 0 0 0,0-1 0 0 0,0 1-1 0 0,0-7 1 0 0,24 10-45 0 0,71 1 45 0 0,38 0 13 0 0,252-28 0 0 0,-263 9 1 0 0,220-5 0 0 0,-340 23-32 0 0,-25 0 115 0 0,2 2-87 0 0,0 0 0 0 0,1 2 0 0 0,-1 0 1 0 0,1 1-1 0 0,0 1 0 0 0,0 1 0 0 0,1 0 0 0 0,-37 21 0 0 0,53-26-8 0 0,2-2-4 0 0,0 0 0 0 0,0 1 0 0 0,0-1 0 0 0,0 1 0 0 0,0-1 0 0 0,0 1 0 0 0,0-1 0 0 0,0 1 0 0 0,1-1 0 0 0,-1 1 0 0 0,0 0 0 0 0,0-1 0 0 0,1 1 0 0 0,-1 0 1 0 0,1 0-1 0 0,-1-1 0 0 0,0 1 0 0 0,1 0 0 0 0,-1 0 0 0 0,1 0 0 0 0,0 0 0 0 0,-1 0 0 0 0,1 0 0 0 0,0 0 0 0 0,0 0 0 0 0,-1 0 0 0 0,1 0 0 0 0,0 0 0 0 0,0 0 0 0 0,0 0 1 0 0,0 0-1 0 0,0 1 0 0 0,7 5-30 0 0,20-4 27 0 0,0 0 0 0 0,0-2-1 0 0,45-4 1 0 0,2 0 3 0 0,1-1-43 0 0,0-4 1 0 0,141-33-1 0 0,-209 40 23 0 0,26-9-27 0 0,-33 10 47 0 0,1 0 0 0 0,0 0 0 0 0,-1 0 0 0 0,1-1 0 0 0,-1 1 1 0 0,1 0-1 0 0,-1-1 0 0 0,1 1 0 0 0,-1 0 0 0 0,1-1 0 0 0,-1 1 0 0 0,1 0 0 0 0,-1-1 0 0 0,1 1 1 0 0,-1-1-1 0 0,0 1 0 0 0,1-1 0 0 0,-1 1 0 0 0,0-1 0 0 0,0 1 0 0 0,1-1 0 0 0,-1 1 1 0 0,0-1-1 0 0,0 0 0 0 0,0 1 0 0 0,1-1 0 0 0,-1 1 0 0 0,0-1 0 0 0,0 0 0 0 0,0 1 1 0 0,0-1-1 0 0,0 1 0 0 0,0-1 0 0 0,0 0 0 0 0,0 1 0 0 0,-1-1 0 0 0,1 1 0 0 0,0-1 1 0 0,0 0-1 0 0,0 1 0 0 0,-1-1 0 0 0,1 1 0 0 0,0-1 0 0 0,-1 1 0 0 0,1-1 0 0 0,-1 0 1 0 0,-1 0-3 0 0,1-1 0 0 0,-1 1 0 0 0,0 0 0 0 0,0 0 0 0 0,0 0 0 0 0,-1 0 0 0 0,1 0 1 0 0,0 0-1 0 0,0 1 0 0 0,0-1 0 0 0,-1 1 0 0 0,1-1 0 0 0,0 1 0 0 0,0 0 1 0 0,-4 0-1 0 0,-4-1-8 0 0,-40-5-75 0 0,-1 2 0 0 0,-64 4 1 0 0,52 1 49 0 0,63-1 34 0 0,-1 0 0 0 0,1 0-1 0 0,0 0 1 0 0,-1 0-1 0 0,1 0 1 0 0,-1 0-1 0 0,1 0 1 0 0,-1 0-1 0 0,1 0 1 0 0,-1 0 0 0 0,1 0-1 0 0,-1 1 1 0 0,1-1-1 0 0,0 0 1 0 0,-1 0-1 0 0,1 1 1 0 0,-1-1 0 0 0,1 0-1 0 0,0 1 1 0 0,-1-1-1 0 0,1 0 1 0 0,0 1-1 0 0,-1-1 1 0 0,1 0-1 0 0,0 1 1 0 0,0-1 0 0 0,-1 1-1 0 0,1-1 1 0 0,0 0-1 0 0,0 1 1 0 0,0-1-1 0 0,0 1 1 0 0,-1-1 0 0 0,1 1-1 0 0,0-1 1 0 0,0 1-1 0 0,0-1 1 0 0,0 1-1 0 0,0-1 1 0 0,0 1 0 0 0,0-1-1 0 0,0 1 1 0 0,1-1-1 0 0,-1 1 1 0 0,0-1-1 0 0,0 0 1 0 0,0 1-1 0 0,0-1 1 0 0,1 1 0 0 0,-1-1-1 0 0,0 1 1 0 0,0-1-1 0 0,1 0 1 0 0,-1 1-1 0 0,0-1 1 0 0,1 0 0 0 0,-1 1-1 0 0,0-1 1 0 0,1 0-1 0 0,-1 1 1 0 0,1-1-1 0 0,-1 0 1 0 0,0 0-1 0 0,2 1 1 0 0,25 2-154 0 0,1-1 0 0 0,0-1-1 0 0,0-2 1 0 0,-1 0 0 0 0,51-11 0 0 0,-69 9 80 0 0,0 0 0 0 0,-1-2 1 0 0,1 1-1 0 0,-1-1 0 0 0,0 0 0 0 0,0 0 0 0 0,8-8 0 0 0,-13 10 48 0 0,1 0-1 0 0,-1 0 1 0 0,0-1-1 0 0,0 1 1 0 0,0-1-1 0 0,0 1 1 0 0,0-1-1 0 0,-1 0 1 0 0,0 0-1 0 0,0 0 1 0 0,0-1-1 0 0,0 1 1 0 0,-1 0-1 0 0,1-1 1 0 0,-1 1-1 0 0,0-1 1 0 0,0-5-1 0 0,-1 8 29 0 0,0 0 0 0 0,0 0 1 0 0,0-1-1 0 0,0 1 0 0 0,0 0 0 0 0,-1 0 0 0 0,1 0 0 0 0,-1-1 0 0 0,1 1 1 0 0,-1 0-1 0 0,0 0 0 0 0,0 0 0 0 0,0 0 0 0 0,0 0 0 0 0,0 0 1 0 0,0 1-1 0 0,0-1 0 0 0,-1 0 0 0 0,1 0 0 0 0,-1 1 0 0 0,1-1 0 0 0,-4-1 1 0 0,-1 0 12 0 0,-1 0 1 0 0,0 0 0 0 0,1 1-1 0 0,-1 0 1 0 0,0 0-1 0 0,-10 0 1 0 0,14 1-11 0 0,-110-13 264 0 0,0 4-1 0 0,-189 9 1 0 0,132 3-214 0 0,-598-2 90 0 0,746 1-132 0 0,0 1-1 0 0,0 0 1 0 0,0 2-1 0 0,0 1 1 0 0,1 0-1 0 0,-1 2 1 0 0,-37 16-1 0 0,2 6-23 0 0,-73 50 0 0 0,37-21 16 0 0,57-33 10 0 0,32-21-39 0 0,0 0 0 0 0,-1-1 0 0 0,1 0 0 0 0,-1 1 0 0 0,0-2 0 0 0,0 1 1 0 0,0 0-1 0 0,0-1 0 0 0,0 0 0 0 0,-1 0 0 0 0,1-1 0 0 0,-1 0 0 0 0,1 0 1 0 0,-1 0-1 0 0,-5 0 0 0 0,-5-2-54 0 0,-1-1 1 0 0,1 0-1 0 0,1-1 1 0 0,-1-1-1 0 0,0 0 1 0 0,-21-10 0 0 0,-16-4 80 0 0,20 9 33 0 0,-1 2 0 0 0,0 1 0 0 0,-58-3 0 0 0,-111 8 279 0 0,107 2-154 0 0,-491 16 349 0 0,265 0-295 0 0,-146 14-100 0 0,462-30-125 0 0,-45 9-1 0 0,50-10 9 0 0,0 0 1 0 0,0 0-1 0 0,0 0 0 0 0,-1 1 0 0 0,1-1 1 0 0,0 1-1 0 0,0-1 0 0 0,0 1 0 0 0,0-1 1 0 0,0 1-1 0 0,0 0 0 0 0,0-1 0 0 0,1 1 1 0 0,-1 0-1 0 0,0 0 0 0 0,0-1 0 0 0,0 1 0 0 0,1 0 1 0 0,-1 0-1 0 0,0 0 0 0 0,1 0 0 0 0,-1 0 1 0 0,1 0-1 0 0,-1 0 0 0 0,1 0 0 0 0,0 0 1 0 0,-1 1-1 0 0,1-1 0 0 0,0 0 0 0 0,0 0 1 0 0,0 0-1 0 0,0 0 0 0 0,0 0 0 0 0,0 1 1 0 0,0-1-1 0 0,0 0 0 0 0,0 0 0 0 0,1 2 0 0 0,0-1 1 0 0,1-1-1 0 0,-1 1 1 0 0,1-1-1 0 0,-1 1 1 0 0,1-1-1 0 0,0 1 1 0 0,0-1-1 0 0,0 0 1 0 0,-1 0-1 0 0,1 0 1 0 0,0 0-1 0 0,0 0 0 0 0,1 0 1 0 0,-1 0-1 0 0,0-1 1 0 0,0 1-1 0 0,0-1 1 0 0,0 0-1 0 0,1 0 1 0 0,-1 1-1 0 0,0-1 1 0 0,0-1-1 0 0,4 1 0 0 0,4 0-10 0 0,81 5-279 0 0,122-10 0 0 0,-194 3 254 0 0,0 0 1 0 0,0-2 0 0 0,-1 1 0 0 0,1-2 0 0 0,-1-1 0 0 0,0 0 0 0 0,-1-1 0 0 0,1-1 0 0 0,-2-1-1 0 0,26-16 1 0 0,-41 24 37 0 0,1 0 0 0 0,-1 0 0 0 0,0 0 0 0 0,0 0 0 0 0,1 0 0 0 0,-1 0-1 0 0,0 0 1 0 0,0 0 0 0 0,0 0 0 0 0,0 0 0 0 0,0-1 0 0 0,-1 1 0 0 0,1 0-1 0 0,0-1 1 0 0,-1 1 0 0 0,2-3 0 0 0,-2 4 1 0 0,0-1 1 0 0,-1 1-1 0 0,1-1 0 0 0,0 0 0 0 0,0 1 1 0 0,0-1-1 0 0,-1 1 0 0 0,1-1 1 0 0,0 1-1 0 0,-1-1 0 0 0,1 1 0 0 0,0-1 1 0 0,-1 1-1 0 0,1-1 0 0 0,-1 1 1 0 0,1-1-1 0 0,-1 1 0 0 0,1 0 0 0 0,-1-1 1 0 0,1 1-1 0 0,-1 0 0 0 0,1 0 1 0 0,-1-1-1 0 0,1 1 0 0 0,-1 0 0 0 0,1 0 1 0 0,-2-1-1 0 0,-6-1 16 0 0,0 1-1 0 0,0 0 1 0 0,-1 0 0 0 0,-14 0 0 0 0,-264 1 129 0 0,161 0-2880 0 0,68 0-3071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1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3554 0 0,'0'0'98'0'0,"0"51"238"0"0,0-15-230 0 0,-2-5 4 0 0,2 1 0 0 0,8 61 0 0 0,-5-76-50 0 0,0-1 1 0 0,2 0 0 0 0,0 0 0 0 0,1 0 0 0 0,1-1-1 0 0,0 0 1 0 0,0 1 0 0 0,2-2 0 0 0,20 27 0 0 0,10 4 115 0 0,2-2 0 0 0,3-2 0 0 0,1-1 1 0 0,1-3-1 0 0,2-2 0 0 0,2-2 0 0 0,0-1 0 0 0,103 44 1 0 0,-81-47-109 0 0,1-3 1 0 0,2-3-1 0 0,0-3 0 0 0,1-4 1 0 0,1-3-1 0 0,106 4 1 0 0,-150-15-63 0 0,14 1-4 0 0,0-2 1 0 0,2-1 0 0 0,-2-4-1 0 0,48-7 1 0 0,-82 8-2 0 0,-2 0 1 0 0,2-1-1 0 0,-1-1 0 0 0,0 1 1 0 0,0-2-1 0 0,0 0 0 0 0,-1-1 0 0 0,15-10 1 0 0,-20 11 0 0 0,1 0 1 0 0,-1 1-1 0 0,0-3 1 0 0,0 3-1 0 0,-1-3 1 0 0,0 1-1 0 0,-1-1 1 0 0,1 1 0 0 0,-1-1-1 0 0,-1 1 1 0 0,1-2-1 0 0,-1 1 1 0 0,3-16-1 0 0,-4 16 6 0 0,1 0 0 0 0,-2 1 1 0 0,0-1-1 0 0,0-1 0 0 0,-1 1 0 0 0,0 0 0 0 0,0-1 0 0 0,-1 1 0 0 0,0 0 0 0 0,0 0 0 0 0,0-1 0 0 0,-2 1 0 0 0,1 0 0 0 0,0 1 0 0 0,-2-2 1 0 0,0 2-1 0 0,1 0 0 0 0,-2 0 0 0 0,2 0 0 0 0,-8-8 0 0 0,0 4 29 0 0,0 2 0 0 0,0-2 0 0 0,-2 2 0 0 0,1 0 0 0 0,-1 1 0 0 0,0 0 0 0 0,0 1 0 0 0,-1 1 0 0 0,0 0 0 0 0,-22-6 0 0 0,1 1 43 0 0,-2 2 0 0 0,2 2 0 0 0,-70-5 0 0 0,-115 10-261 0 0,134 2-1 0 0,28 2-292 0 0,1 2 0 0 0,0 2 0 0 0,1 3 0 0 0,-1 2 0 0 0,1 3 1 0 0,1 2-1 0 0,-56 25 0 0 0,-1 12-2824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18:21.1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4274 0 0,'0'0'13027'0'0,"11"0"-12933"0"0,16 0-14 0 0,-1 1 1 0 0,0 2-1 0 0,1 0 1 0 0,40 12-1 0 0,231 56 166 0 0,-210-53-106 0 0,1-3 1 0 0,135 5-1 0 0,183-18 188 0 0,-199-5-306 0 0,-206 3 61 0 0,-53 1-3919 0 0,24-2 1789 0 0,-40 1-5877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18:23.2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4 6915 0 0,'-6'-4'9791'0'0,"37"7"-9657"0"0,0 1 1 0 0,0 1-1 0 0,0 2 0 0 0,0 1 0 0 0,-1 1 0 0 0,41 20 0 0 0,74 20 200 0 0,-99-37-217 0 0,-2 1-1 0 0,1-3 1 0 0,64 7 0 0 0,-40-11 25 0 0,257 11 465 0 0,-325-17-543 0 0,15 0-77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18:24.8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 6259 0 0,'8'-1'9881'0'0,"32"-2"-9408"0"0,666 11 1896 0 0,-646-5-2230 0 0,68 12-1 0 0,-69-7 17 0 0,72 1 0 0 0,-94-4 61 0 0,-36-4-200 0 0,0-1-15 0 0,-1 1-1 0 0,0-1 1 0 0,0 1-1 0 0,1-1 1 0 0,-1 1 0 0 0,0-1-1 0 0,1 0 1 0 0,-1 1-1 0 0,0-1 1 0 0,1 1-1 0 0,-1-1 1 0 0,1 0 0 0 0,-1 1-1 0 0,0-1 1 0 0,1 0-1 0 0,-1 1 1 0 0,1-1-1 0 0,-1 0 1 0 0,1 0 0 0 0,-1 0-1 0 0,1 1 1 0 0,-1-1-1 0 0,1 0 1 0 0,-1 0-1 0 0,1 0 1 0 0,0 0 0 0 0,-1 0-1 0 0,1 0 1 0 0,-1 0-1 0 0,2 0 1 0 0,18 0 11 0 0,-17 0-13 0 0,12 0 26 0 0,0-1-470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18:27.0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1 5843 0 0,'-8'9'11965'0'0,"12"-7"-11946"0"0,0 0 1 0 0,1 0-1 0 0,-1 0 0 0 0,1-1 0 0 0,0 1 0 0 0,-1-1 1 0 0,1 0-1 0 0,0-1 0 0 0,0 1 0 0 0,6-1 0 0 0,17 4 42 0 0,240 70 892 0 0,-62-40-558 0 0,-138-29-347 0 0,92-6 0 0 0,-48-2 18 0 0,84 6-42 0 0,215-7 86 0 0,81-8-49 0 0,-84 12 67 0 0,-407 0-117 0 0,1 0-17 0 0,4 0 12 0 0,-4 0 31 0 0,-29 19-645 0 0,-36 1-1462 0 0,-21-2-2007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5074 0 0,'0'0'2682'0'0,"-2"37"-1775"0"0,-4 125-158 0 0,2 64 1080 0 0,35 303 0 0 0,4-91-435 0 0,27 223 323 0 0,-52-587-1558 0 0,39 245 484 0 0,-32-237-389 0 0,52 148 0 0 0,-56-197-225 0 0,1-1 0 0 0,25 42 1 0 0,-38-72-61 0 0,0 0 0 0 0,0-1 0 0 0,0 1 0 0 0,0-1 0 0 0,0 1 1 0 0,0-1-1 0 0,1 0 0 0 0,-1 1 0 0 0,0-1 0 0 0,1 0 0 0 0,-1 0 1 0 0,1 0-1 0 0,0 0 0 0 0,-1 0 0 0 0,1 0 0 0 0,0 0 0 0 0,-1-1 0 0 0,1 1 1 0 0,0-1-1 0 0,0 1 0 0 0,0-1 0 0 0,0 1 0 0 0,-1-1 0 0 0,1 0 0 0 0,0 0 1 0 0,0 0-1 0 0,0 0 0 0 0,0-1 0 0 0,0 1 0 0 0,-1 0 0 0 0,1-1 0 0 0,0 1 1 0 0,0-1-1 0 0,0 0 0 0 0,-1 1 0 0 0,1-1 0 0 0,0 0 0 0 0,-1 0 1 0 0,1 0-1 0 0,-1 0 0 0 0,1 0 0 0 0,-1-1 0 0 0,1 1 0 0 0,-1 0 0 0 0,0-1 1 0 0,0 1-1 0 0,0-1 0 0 0,0 1 0 0 0,0-1 0 0 0,0 0 0 0 0,0 1 0 0 0,0-1 1 0 0,-1 0-1 0 0,2-2 0 0 0,2-10-1059 0 0,0 0 0 0 0,-1 0 0 0 0,0-1 1 0 0,-2 0-1 0 0,1-27 0 0 0,-2-24-8013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8292 0 0,'0'0'1809'0'0,"0"259"-593"0"0,0-136-239 0 0,0 22-321 0 0,0 17-16 0 0,0 9-192 0 0,0 5-191 0 0,0 9-145 0 0,-10-14-96 0 0,-9-4-369 0 0,-20-14-1423 0 0,1-21-1474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1214 7315 0 0,'0'0'4061'0'0,"-10"-17"-3215"0"0,-28-57-209 0 0,35 68-503 0 0,1 1-1 0 0,0-1 0 0 0,0 0 1 0 0,1 1-1 0 0,-1-1 1 0 0,1 0-1 0 0,1 0 0 0 0,-1 0 1 0 0,1 0-1 0 0,0 0 1 0 0,0 0-1 0 0,2-10 1 0 0,0-10 308 0 0,-3-11 34 0 0,0 25-393 0 0,0 1 0 0 0,1-1-1 0 0,0 0 1 0 0,1 0-1 0 0,0 1 1 0 0,1-1 0 0 0,0 0-1 0 0,1 1 1 0 0,0 0-1 0 0,1-1 1 0 0,6-12 0 0 0,11-8-3 0 0,2 2 0 0 0,1 0 0 0 0,1 1 0 0 0,1 2 0 0 0,2 0 0 0 0,53-38 0 0 0,202-116 85 0 0,-170 119-134 0 0,2 6 0 0 0,3 4 0 0 0,2 6 0 0 0,244-60 0 0 0,-219 77-36 0 0,2 6 1 0 0,0 7-1 0 0,1 6 0 0 0,157 10 0 0 0,-243 5 2 0 0,0 3 1 0 0,-1 2-1 0 0,-1 3 1 0 0,0 3-1 0 0,-1 2 1 0 0,-1 3-1 0 0,0 3 1 0 0,-2 2-1 0 0,-1 2 1 0 0,-1 3-1 0 0,-2 2 1 0 0,-1 2-1 0 0,79 71 1 0 0,-88-67 1 0 0,-2 1 0 0 0,-1 2 0 0 0,-2 2 0 0 0,-2 1 0 0 0,-2 2 0 0 0,-3 1 0 0 0,-1 1 0 0 0,-2 2 0 0 0,-3 1 0 0 0,-2 0 0 0 0,-3 2 0 0 0,-1 1 0 0 0,-4 0 0 0 0,-1 1 0 0 0,5 62 0 0 0,-13-57 22 0 0,-3 0-1 0 0,-3 0 0 0 0,-15 108 1 0 0,7-125 10 0 0,-1 0-1 0 0,-2 0 1 0 0,-2-1 0 0 0,-2 0 0 0 0,-39 73 0 0 0,3-29 46 0 0,-5-3 0 0 0,-2-2 0 0 0,-5-3 1 0 0,-3-3-1 0 0,-3-3 0 0 0,-113 92 0 0 0,13-32 88 0 0,-366 215 0 0 0,236-192-97 0 0,260-139-505 0 0,-1-2-1 0 0,0-1 1 0 0,-1-2 0 0 0,0-2-1 0 0,-71 7 1 0 0,23-15-3544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4345 334 5939 0 0,'0'0'3593'0'0,"-11"-8"-3144"0"0,-55-41 306 0 0,61 44-469 0 0,0 1 0 0 0,0-1 1 0 0,0 1-1 0 0,1-1 0 0 0,-7-11 1 0 0,6 8-67 0 0,-1 1 1 0 0,0 0-1 0 0,0 0 1 0 0,-1 0-1 0 0,-7-6 1 0 0,-9-5-29 0 0,-1 2 1 0 0,0 1-1 0 0,-1 1 1 0 0,-1 1-1 0 0,0 1 1 0 0,0 1-1 0 0,-52-13 0 0 0,-37 1 179 0 0,-2 5 0 0 0,1 4 0 0 0,-192 4 0 0 0,261 10-346 0 0,-225 5 19 0 0,204 0-70 0 0,0 3-1 0 0,-69 18 0 0 0,4 14 144 0 0,-168 73 1 0 0,199-70-72 0 0,2 4 1 0 0,2 4-1 0 0,3 5 0 0 0,-141 107 1 0 0,219-147-41 0 0,0 1 0 0 0,1 0-1 0 0,1 1 1 0 0,0 1 0 0 0,1 0 0 0 0,2 1 0 0 0,0 0 0 0 0,1 1 0 0 0,0 1 0 0 0,2-1-1 0 0,1 2 1 0 0,1-1 0 0 0,0 1 0 0 0,-4 36 0 0 0,0 30 33 0 0,3 1 0 0 0,7 136 0 0 0,2-124 23 0 0,-1 390 303 0 0,1-453-330 0 0,3 0-1 0 0,1 0 1 0 0,2 0-1 0 0,14 47 1 0 0,60 148 88 0 0,-81-233-123 0 0,134 317 171 0 0,-71-165-121 0 0,-11-30 4 0 0,44 157-1 0 0,-78-204-47 0 0,-3 0-1 0 0,-4 0 0 0 0,-3 1 1 0 0,-2 87-1 0 0,-4-93 9 0 0,-4 0 0 0 0,-2 0 0 0 0,-4 0 0 0 0,-20 85 0 0 0,-6-44 42 0 0,-5-3 1 0 0,-4-1 0 0 0,-5-2 0 0 0,-5-2 0 0 0,-4-3 0 0 0,-4-3 0 0 0,-5-2 0 0 0,-4-3 0 0 0,-4-3 0 0 0,-3-3 0 0 0,-103 86-1 0 0,-274 215 228 0 0,358-315-246 0 0,-3-5 0 0 0,-205 107 0 0 0,292-169-151 0 0,0 0 0 0 0,0-1 0 0 0,-1 0 0 0 0,0-1 0 0 0,0 0 0 0 0,0-1 0 0 0,-1 0 0 0 0,-18 0 1 0 0,32-3 112 0 0,0 0-48 0 0,-1 0 1 0 0,1 1-1 0 0,-1-1 1 0 0,1 0-1 0 0,-1 0 0 0 0,1 0 1 0 0,-1 0-1 0 0,1 0 1 0 0,-1 0-1 0 0,1 0 1 0 0,-1-1-1 0 0,1 1 1 0 0,-1 0-1 0 0,1 0 1 0 0,-1 0-1 0 0,1 0 1 0 0,0-1-1 0 0,-1 1 1 0 0,1 0-1 0 0,-1 0 1 0 0,1-1-1 0 0,-1 1 1 0 0,1 0-1 0 0,0-1 1 0 0,-1 1-1 0 0,1 0 1 0 0,0-1-1 0 0,-1 1 1 0 0,1-1-1 0 0,0 1 1 0 0,0 0-1 0 0,-1-1 1 0 0,1 1-1 0 0,0-1 1 0 0,0 1-1 0 0,0-1 1 0 0,0 1-1 0 0,0-1 1 0 0,0 1-1 0 0,-1-1 1 0 0,1 1-1 0 0,0-1 1 0 0,0 1-1 0 0,0-1 1 0 0,1 1-1 0 0,-1-2 1 0 0,-2-67-4131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4914 0 0,'0'0'3522'0'0,"-2"8"441"0"0,-6 28-3783 0 0,-1 87 122 0 0,8-119-289 0 0,1 1 1 0 0,0-1 0 0 0,1 1-1 0 0,-1-1 1 0 0,1 0 0 0 0,0 1 0 0 0,0-1-1 0 0,0 0 1 0 0,0 1 0 0 0,1-1-1 0 0,0 0 1 0 0,0 0 0 0 0,0 0 0 0 0,0 0-1 0 0,1-1 1 0 0,3 6 0 0 0,0-5 8 0 0,0 1 1 0 0,0-1-1 0 0,0 0 1 0 0,1 0 0 0 0,-1-1-1 0 0,1 0 1 0 0,0 0-1 0 0,0 0 1 0 0,11 2-1 0 0,6 0 22 0 0,1 0 0 0 0,-1-2 0 0 0,1-1 0 0 0,1-1-1 0 0,26-2 1 0 0,-23 0 3 0 0,0 2-1 0 0,0 0 0 0 0,43 8 1 0 0,-71-9-44 0 0,0 0 0 0 0,0 1 0 0 0,-1-1 0 0 0,1 0 1 0 0,0 0-1 0 0,0 0 0 0 0,0 0 0 0 0,0 1 0 0 0,0-1 1 0 0,-1 0-1 0 0,1 1 0 0 0,0-1 0 0 0,0 0 0 0 0,-1 1 1 0 0,1-1-1 0 0,0 1 0 0 0,-1 0 0 0 0,1-1 0 0 0,0 1 1 0 0,-1-1-1 0 0,1 1 0 0 0,-1 0 0 0 0,1 0 0 0 0,-1-1 1 0 0,1 1-1 0 0,-1 0 0 0 0,1 0 0 0 0,-1-1 0 0 0,0 1 1 0 0,0 0-1 0 0,1 0 0 0 0,-1 0 0 0 0,0 0 0 0 0,0 0 1 0 0,0-1-1 0 0,0 1 0 0 0,0 0 0 0 0,0 0 0 0 0,0 0 0 0 0,0 0 1 0 0,0 0-1 0 0,0 0 0 0 0,-1-1 0 0 0,1 2 0 0 0,-1 11 38 0 0,2 18 69 0 0,-1-11-39 0 0,0-1-1 0 0,-4 27 1 0 0,3-39-57 0 0,0-1 1 0 0,-1 1 0 0 0,0-1 0 0 0,0 0-1 0 0,0 0 1 0 0,-1 0 0 0 0,0 0 0 0 0,-1 0-1 0 0,1 0 1 0 0,-1-1 0 0 0,-4 6 0 0 0,1 1 389 0 0,4-3-5197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1419 5491 0 0,'0'0'4828'0'0,"21"0"-3595"0"0,115 9 1245 0 0,-85-4-1928 0 0,64-2 0 0 0,-97-4-497 0 0,0 0-1 0 0,0-2 1 0 0,0 0 0 0 0,0-1-1 0 0,-1-1 1 0 0,1-1 0 0 0,21-10-1 0 0,41-25 71 0 0,-3-3 0 0 0,108-83-1 0 0,132-134-26 0 0,49-70-69 0 0,-24-24 10 0 0,-323 333-46 0 0,2-2 19 0 0,35-51 0 0 0,-51 67-18 0 0,-1 0 0 0 0,0 0 1 0 0,0-1-1 0 0,0 0 0 0 0,-1 0 0 0 0,-1 0 1 0 0,1 0-1 0 0,-1 0 0 0 0,-1 0 0 0 0,1-17 1 0 0,-3 25-106 0 0,-1 1 1 0 0,0-1 0 0 0,0 1 0 0 0,1-1 0 0 0,-1 1-1 0 0,0 0 1 0 0,0 0 0 0 0,1 0 0 0 0,-1 0 0 0 0,0 0-1 0 0,0 0 1 0 0,1 0 0 0 0,-1 0 0 0 0,0 1 0 0 0,1-1-1 0 0,-1 1 1 0 0,-3 1 0 0 0,-48 22-2809 0 0,-5 13-1852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1089 47 3073 0 0,'0'0'1759'0'0,"-65"-7"-1116"0"0,-214-25-110 0 0,245 29-365 0 0,-1 0 0 0 0,-1 2 0 0 0,1 1 0 0 0,-1 2 0 0 0,2 2 0 0 0,-1 2 0 0 0,-56 15 0 0 0,69-13-131 0 0,1 1 1 0 0,1 1-1 0 0,0 1 0 0 0,0 1 0 0 0,1 1 0 0 0,0 0 0 0 0,1 1 0 0 0,1 1 1 0 0,0 1-1 0 0,-23 27 0 0 0,30-29-47 0 0,1-1 0 0 0,-1 2-1 0 0,2 0 1 0 0,1-1 0 0 0,0 2 0 0 0,0-1 0 0 0,1 1 0 0 0,1 0-1 0 0,2 0 1 0 0,-1 1 0 0 0,1-1 0 0 0,2 1 0 0 0,-2-1-1 0 0,3 2 1 0 0,1 18 0 0 0,1-23-4 0 0,-1-2 0 0 0,1 1-1 0 0,0 0 1 0 0,2 0 0 0 0,0 0-1 0 0,0 0 1 0 0,1-2 0 0 0,0 2-1 0 0,1-1 1 0 0,-1-1 0 0 0,3 1-1 0 0,-1-2 1 0 0,0 1 0 0 0,1-1 0 0 0,0 1-1 0 0,1-2 1 0 0,-1 0 0 0 0,1 0-1 0 0,18 10 1 0 0,4 3-17 0 0,2 0 0 0 0,0-3 0 0 0,2-1 0 0 0,-1-2 0 0 0,46 15 0 0 0,-53-23-3 0 0,1 0 1 0 0,-1-2-1 0 0,0 0 0 0 0,54-1 1 0 0,-79-5 48 0 0,-2 0 1 0 0,1 0-1 0 0,-1 0 1 0 0,0-1-1 0 0,1 1 1 0 0,-1 0-1 0 0,0 0 0 0 0,0 0 1 0 0,0-1-1 0 0,0 1 1 0 0,0 0-1 0 0,0 0 1 0 0,0 0-1 0 0,0 0 1 0 0,0-1-1 0 0,0 1 1 0 0,-1 0-1 0 0,1 0 0 0 0,0 0 1 0 0,-1-1-1 0 0,1 2 1 0 0,-2-1-1 0 0,1-2 1 0 0,-2-2-1 0 0,-1-1 1 0 0,1 0 0 0 0,-2 1 0 0 0,0 1-1 0 0,0-1 1 0 0,1 0 0 0 0,-1 1 0 0 0,0 0-1 0 0,-1 0 1 0 0,2 1 0 0 0,-2-1 0 0 0,-8-3-1 0 0,-81-29 157 0 0,70 27-124 0 0,-17-2 67 0 0,-2 1 0 0 0,-1 2 0 0 0,1 2 0 0 0,-1 1 0 0 0,1 3 0 0 0,-46 3 1 0 0,84-1-127 0 0,0 0-1 0 0,0 0 1 0 0,0 0 0 0 0,0 1 0 0 0,0 0 0 0 0,0 1 0 0 0,2-1 0 0 0,-2 1 0 0 0,0-1 0 0 0,0 2 0 0 0,-7 4 0 0 0,9-5-16 0 0,2 0-1 0 0,-1 2 1 0 0,0-2-1 0 0,1 2 1 0 0,-1-2-1 0 0,1 2 1 0 0,0-1 0 0 0,-1 1-1 0 0,1-1 1 0 0,1 1-1 0 0,0 0 1 0 0,-2-1-1 0 0,2 2 1 0 0,0-2 0 0 0,1 1-1 0 0,-1-1 1 0 0,1 2-1 0 0,-1 6 1 0 0,1-9-15 0 0,-3 8-234 0 0,3-1 1 0 0,-1 1-1 0 0,1-1 0 0 0,0 0 1 0 0,0 1-1 0 0,1-1 0 0 0,0 0 1 0 0,1 0-1 0 0,3 11 0 0 0,0-13-289 0 0,-1 0-1 0 0,2 0 1 0 0,-2 0-1 0 0,2-1 0 0 0,7 9 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2321 0 0,'0'0'4602'0'0,"-6"6"-4327"0"0,2-2-209 0 0,1-1 1 0 0,0 1-1 0 0,0 0 1 0 0,1 0-1 0 0,-1 0 0 0 0,1 0 1 0 0,0 0-1 0 0,0 0 1 0 0,0 0-1 0 0,1 1 0 0 0,-1-1 1 0 0,1 1-1 0 0,0 0 1 0 0,0-1-1 0 0,1 1 0 0 0,-1 0 1 0 0,1 8-1 0 0,0-6 7 0 0,0-1 0 0 0,1 1 0 0 0,-1 0-1 0 0,1-1 1 0 0,0 1 0 0 0,1-1 0 0 0,-1 0 0 0 0,1 1-1 0 0,5 8 1 0 0,-6-13-70 0 0,1 1-1 0 0,0-1 0 0 0,0 1 1 0 0,0-1-1 0 0,0 0 0 0 0,0 0 1 0 0,0 0-1 0 0,1 0 0 0 0,-1-1 1 0 0,0 1-1 0 0,1-1 0 0 0,0 1 1 0 0,-1-1-1 0 0,1 0 0 0 0,0 0 1 0 0,0 0-1 0 0,0 0 0 0 0,-1-1 1 0 0,1 1-1 0 0,0-1 0 0 0,0 1 1 0 0,0-1-1 0 0,5-1 1 0 0,59 1 207 0 0,-66-1-184 0 0,0-1 0 0 0,0 1-1 0 0,0 0 1 0 0,0-1 0 0 0,0 1 0 0 0,0 0-1 0 0,0-1 1 0 0,0 1 0 0 0,-1-1-1 0 0,1 1 1 0 0,-1-1 0 0 0,1 0 0 0 0,-1 1-1 0 0,1-1 1 0 0,-1 0 0 0 0,0 1-1 0 0,0-1 1 0 0,0 0 0 0 0,0 1 0 0 0,0-1-1 0 0,0 0 1 0 0,-1-1 0 0 0,2 1 20 0 0,-1-1 0 0 0,0 1 0 0 0,-1-1 0 0 0,1 1 1 0 0,0-1-1 0 0,-1 1 0 0 0,1 0 0 0 0,-1-1 0 0 0,0 1 1 0 0,0 0-1 0 0,0 0 0 0 0,0-1 0 0 0,0 1 0 0 0,0 0 1 0 0,0 0-1 0 0,-3-3 0 0 0,-3 2-35 0 0,0 0 0 0 0,0 1 0 0 0,0-1 0 0 0,0 2 0 0 0,-1-1 0 0 0,1 1-1 0 0,0 0 1 0 0,-1 0 0 0 0,-12 1 0 0 0,19 0-7 0 0,0 1-1 0 0,0 0 1 0 0,0-1 0 0 0,1 1-1 0 0,-1 0 1 0 0,0-1-1 0 0,0 1 1 0 0,1 0 0 0 0,-1 0-1 0 0,1 0 1 0 0,-1 0-1 0 0,1 0 1 0 0,-1 0-1 0 0,1 0 1 0 0,0-1 0 0 0,-1 1-1 0 0,1 0 1 0 0,0 0-1 0 0,0 0 1 0 0,0 0 0 0 0,0 1-1 0 0,-1-1 1 0 0,1 0-1 0 0,1 0 1 0 0,-1 0-1 0 0,0 1 1 0 0,0 42 30 0 0,1-30-69 0 0,-1-12 28 0 0,0 0-1 0 0,0 0 1 0 0,0 0 0 0 0,0 0-1 0 0,0 0 1 0 0,1 0-1 0 0,-1 0 1 0 0,1 0-1 0 0,0 0 1 0 0,-1 0-1 0 0,1 0 1 0 0,0-1 0 0 0,0 1-1 0 0,0 0 1 0 0,0-1-1 0 0,0 1 1 0 0,1 0-1 0 0,-1-1 1 0 0,0 0 0 0 0,1 1-1 0 0,-1-1 1 0 0,1 0-1 0 0,0 1 1 0 0,-1-1-1 0 0,1 0 1 0 0,0 0-1 0 0,-1 0 1 0 0,1-1 0 0 0,0 1-1 0 0,3 0 1 0 0,5 1-43 0 0,0 0 0 0 0,0-1 0 0 0,-1 0 0 0 0,1-1 0 0 0,11-1 0 0 0,0 1-76 0 0,-19 0 122 0 0,0-1 0 0 0,0 1 0 0 0,1-1 0 0 0,-1 0 0 0 0,0 1 0 0 0,0-1 0 0 0,0 0 0 0 0,0 0 0 0 0,0 0 0 0 0,0-1 0 0 0,0 1 1 0 0,0 0-1 0 0,-1-1 0 0 0,1 1 0 0 0,0-1 0 0 0,-1 0 0 0 0,1 1 0 0 0,-1-1 0 0 0,0 0 0 0 0,1 0 0 0 0,-1 0 0 0 0,0 0 0 0 0,0 0 0 0 0,1-3 0 0 0,-1 1 11 0 0,1 1 0 0 0,-1-1 0 0 0,0 1 0 0 0,0-1 0 0 0,-1 1 0 0 0,1-1 0 0 0,-1 0 0 0 0,0 1 0 0 0,0-1 0 0 0,0 0 0 0 0,0 1 0 0 0,0-1 0 0 0,-1 0 0 0 0,0 1 0 0 0,-2-7 0 0 0,2 8 11 0 0,-1 0-1 0 0,1 1 1 0 0,-1-1-1 0 0,0 1 1 0 0,0-1-1 0 0,0 1 1 0 0,0 0-1 0 0,0 0 0 0 0,0 0 1 0 0,0 0-1 0 0,0 0 1 0 0,0 0-1 0 0,-1 1 1 0 0,1-1-1 0 0,0 1 1 0 0,0-1-1 0 0,-3 1 0 0 0,-40-4-53 0 0,43 4-18 0 0,2 0-94 0 0,0 0 117 0 0,0 1 0 0 0,0-1 0 0 0,-1 0-1 0 0,1 0 1 0 0,0 0 0 0 0,0 1 0 0 0,0-1 0 0 0,0 0 0 0 0,0 0 0 0 0,0 1 0 0 0,0-1-1 0 0,0 0 1 0 0,0 0 0 0 0,0 1 0 0 0,0-1 0 0 0,0 0 0 0 0,0 0 0 0 0,0 0 0 0 0,0 1-1 0 0,0-1 1 0 0,1 0 0 0 0,-1 0 0 0 0,0 0 0 0 0,0 1 0 0 0,0-1 0 0 0,0 0 0 0 0,0 0-1 0 0,0 0 1 0 0,1 1 0 0 0,-1-1 0 0 0,0 0 0 0 0,0 0 0 0 0,0 0 0 0 0,1 0 0 0 0,-1 0-1 0 0,0 1 1 0 0,0-1 0 0 0,0 0 0 0 0,1 0 0 0 0,-1 0 0 0 0,15 1-1746 0 0,-4-1-1747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15 150 4754 0 0,'0'0'5093'0'0,"-11"0"-4486"0"0,8 0 1259 0 0,29 1-1353 0 0,0 2 0 0 0,42 9 0 0 0,32 5 24 0 0,180-10 331 0 0,-195-8-749 0 0,-26-1-79 0 0,0-2 1 0 0,0-3-1 0 0,-1-2 0 0 0,0-3 1 0 0,0-3-1 0 0,-1-2 0 0 0,-1-2 1 0 0,77-39-1 0 0,-40 18-459 0 0,-88 35-1304 0 0,-13 4-1716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3858 0 0,'0'0'4122'0'0,"10"0"-3437"0"0,656-3 4462 0 0,23 1-4091 0 0,-659 4-1022 0 0,1 0-1 0 0,-1 2 0 0 0,0 1 1 0 0,0 2-1 0 0,0 1 1 0 0,-1 1-1 0 0,0 1 0 0 0,-1 2 1 0 0,30 17-1 0 0,-7 0 41 0 0,-1 3 0 0 0,-1 1 0 0 0,76 71 0 0 0,-81-65-34 0 0,-1 3 0 0 0,-2 1 0 0 0,45 64 0 0 0,-34-45-20 0 0,-41-51-15 0 0,0 1 0 0 0,-1 0-1 0 0,-1 1 1 0 0,0 0-1 0 0,12 23 1 0 0,0 15 17 0 0,-1 1 0 0 0,-3 1-1 0 0,-2 0 1 0 0,12 86 0 0 0,-20-97-1 0 0,-3-28-9 0 0,-2 0 0 0 0,0 1 0 0 0,0 14 1 0 0,18 257 219 0 0,-20 346 301 0 0,19-483-330 0 0,0-5-91 0 0,-17-120-73 0 0,1 0 1 0 0,1 0-1 0 0,13 46 1 0 0,4 21 10 0 0,-16-61-27 0 0,0 7-8 0 0,1 0 0 0 0,3-1 0 0 0,16 49 0 0 0,-15-56 13 0 0,-2 0 0 0 0,8 56 1 0 0,-3-14 110 0 0,-3 13-59 0 0,9 74 93 0 0,0-27-122 0 0,-16-96-27 0 0,-3-30-23 0 0,0-1 0 0 0,0 1 0 0 0,0-1-1 0 0,1 1 1 0 0,0-1 0 0 0,0 1 0 0 0,0-1 0 0 0,0 0-1 0 0,3 6 1 0 0,44 126 143 0 0,-33-98-107 0 0,-3 1-1 0 0,11 53 1 0 0,-19-78-35 0 0,0-2 0 0 0,0 1 1 0 0,9 16-1 0 0,10 32 5 0 0,-20-55-7 0 0,-1 0-1 0 0,0-1 1 0 0,1 1 0 0 0,0-1 0 0 0,0 0 0 0 0,6 7 0 0 0,13 22 6 0 0,3 24 29 0 0,-19-42-35 0 0,1 0 0 0 0,0-1 0 0 0,1 1 0 0 0,0-1 0 0 0,2-1 0 0 0,14 19 0 0 0,-14-22 11 0 0,-2 1 0 0 0,1 0 0 0 0,11 23 1 0 0,-13-22-9 0 0,1 0 1 0 0,19 24 0 0 0,18 8 23 0 0,8 10-17 0 0,-40-43 4 0 0,-1-1 1 0 0,1 0-1 0 0,1-1 1 0 0,0 0-1 0 0,1-1 1 0 0,-1-1-1 0 0,2 0 0 0 0,21 8 1 0 0,-31-14-14 0 0,9 7 18 0 0,-13-7-20 0 0,1 0 0 0 0,0-1 1 0 0,-1 1-1 0 0,1-1 0 0 0,0 0 0 0 0,0 0 0 0 0,0 0 0 0 0,0 0 0 0 0,7 1 0 0 0,50 15 21 0 0,-46-12-18 0 0,0-1 0 0 0,0 0 0 0 0,0-1 0 0 0,0-1 0 0 0,19 2 0 0 0,-1-4 0 0 0,12 0 29 0 0,60-6 0 0 0,-66-7-17 0 0,-16 2 10 0 0,-20 9-6 0 0,-2-1-18 0 0,0 3 16 0 0,1 0-18 0 0,15-10 13 0 0,-13 7-9 0 0,0 2-4 0 0,0 0 0 0 0,0 0-1 0 0,0-1 1 0 0,-1 1 0 0 0,1-1-1 0 0,-1 0 1 0 0,1 0 0 0 0,-1 0 0 0 0,0 0-1 0 0,0 0 1 0 0,0 0 0 0 0,0 0-1 0 0,2-4 1 0 0,-4 6-10 0 0,0 0 0 0 0,0 0 0 0 0,1 0 1 0 0,-1 0-1 0 0,0-1 0 0 0,0 1 0 0 0,0 0 0 0 0,0 0 0 0 0,0-1 0 0 0,0 1 0 0 0,0 0 1 0 0,0 0-1 0 0,1 0 0 0 0,-1-1 0 0 0,0 1 0 0 0,0 0 0 0 0,0 0 0 0 0,0-1 0 0 0,0 1 0 0 0,0 0 1 0 0,0 0-1 0 0,0-1 0 0 0,-1 1 0 0 0,1 0 0 0 0,0 0 0 0 0,0 0 0 0 0,0-1 0 0 0,0 1 0 0 0,0 0 1 0 0,0 0-1 0 0,0 0 0 0 0,0-1 0 0 0,-1 1 0 0 0,1 0 0 0 0,0 0 0 0 0,0 0 0 0 0,0-1 1 0 0,0 1-1 0 0,-1 0 0 0 0,1 0 0 0 0,0 0 0 0 0,0 0 0 0 0,0 0 0 0 0,-1 0 0 0 0,1-1 0 0 0,0 1 1 0 0,0 0-1 0 0,0 0 0 0 0,-1 0 0 0 0,1 0 0 0 0,-22-2-475 0 0,-21 5-525 0 0,-15 17-1461 0 0,-8-4-1996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4738 0 0,'0'0'4653'0'0,"1"-1"-4528"0"0,-1 0 0 0 0,0 0 0 0 0,0 0 0 0 0,1 0 0 0 0,-1 0 0 0 0,0 0 0 0 0,1 0 0 0 0,-1 0 0 0 0,1 0 0 0 0,-1 0 0 0 0,1 0 0 0 0,0 1 0 0 0,-1-1 0 0 0,1 0 0 0 0,0 0-1 0 0,0 0 1 0 0,-1 1 0 0 0,3-2 0 0 0,65-33 372 0 0,120-82-1 0 0,-130 74-635 0 0,-55 41-469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2977 0 0,'0'0'9141'0'0,"3"6"-8450"0"0,3-1-540 0 0,0 0 1 0 0,0-1-1 0 0,0 0 1 0 0,0 0 0 0 0,12 6-1 0 0,15 9 143 0 0,-12-5-142 0 0,1 0 0 0 0,40 18 1 0 0,9 4-389 0 0,-70-35-52 0 0,7 5-92 0 0,-6 0-3546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1873 0 0,'0'0'1974'0'0,"32"0"729"0"0,-20 0-3325 0 0,20 1 3738 0 0,-31-1-3035 0 0,0 0 1 0 0,0 0 0 0 0,0 1 0 0 0,0-1-1 0 0,0 1 1 0 0,0-1 0 0 0,0 1 0 0 0,0 0-1 0 0,-1-1 1 0 0,1 1 0 0 0,0 0 0 0 0,0-1 0 0 0,0 1-1 0 0,-1 0 1 0 0,1 0 0 0 0,0 0 0 0 0,-1 0-1 0 0,1 0 1 0 0,-1-1 0 0 0,1 1 0 0 0,-1 0 0 0 0,1 0-1 0 0,-1 1 1 0 0,0-1 0 0 0,0 0 0 0 0,1 0-1 0 0,-1 1 1 0 0,38 341 1600 0 0,-28-235-1344 0 0,8 614 938 0 0,-5-57-949 0 0,-13-649-381 0 0,2 0-1 0 0,-1 0 1 0 0,2 0-1 0 0,0-1 0 0 0,1 1 1 0 0,1-1-1 0 0,0 0 1 0 0,9 18-1 0 0,8-6-1038 0 0,-21-26 1011 0 0,0-1 0 0 0,0 1 0 0 0,-1-1 0 0 0,1 0 0 0 0,0 1 0 0 0,0-1 0 0 0,0 0 0 0 0,0 1 0 0 0,0-1 0 0 0,0 0 0 0 0,0 0 0 0 0,0 0 0 0 0,0 0 0 0 0,0 0 0 0 0,0 0 0 0 0,0 0 0 0 0,0 0 0 0 0,0 0 0 0 0,0 0-1 0 0,0-1 1 0 0,0 1 0 0 0,0 0 0 0 0,-1-1 0 0 0,1 1 0 0 0,0-1 0 0 0,1 0 0 0 0,19-25-3103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2577 0 0,'0'1'7201'0'0,"0"31"-6737"0"0,-3 811 3681 0 0,-23 410-3125 0 0,17-802-1272 0 0,8-159-3799 0 0,1-209-1242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1519 1377 0 0,'0'0'7051'0'0,"-32"5"-6291"0"0,-97 12-298 0 0,96-12 175 0 0,48-20-74 0 0,-4 8-460 0 0,0 0 0 0 0,1 1-1 0 0,-1 1 1 0 0,1 0 0 0 0,1 0-1 0 0,20-4 1 0 0,87-13 431 0 0,-90 18-397 0 0,1118-151 2339 0 0,-719 89-2044 0 0,92-18 62 0 0,87-20-14 0 0,81-16 48 0 0,82-19-69 0 0,-453 82-337 0 0,2040-346 211 0 0,9 120-534 0 0,-1725 246-64 0 0,-126 26-63 0 0,-117 10-405 0 0,-384 1 668 0 0,228 6-1334 0 0,-194-2 766 0 0,1 2-1 0 0,70 17 0 0 0,-105-19 303 0 0,57 19-479 0 0,-68-21 520 0 0,0 0-1 0 0,-1 0 1 0 0,1 0 0 0 0,0 0 0 0 0,-1 1 0 0 0,1-1-1 0 0,-1 1 1 0 0,0 0 0 0 0,0 0 0 0 0,0 0 0 0 0,0 1-1 0 0,4 6 1 0 0,-2 14-6203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 5811 0 0,'0'0'4714'0'0,"0"0"-4695"0"0,0 0 0 0 0,0-1 0 0 0,0 1-1 0 0,0 0 1 0 0,0 0 0 0 0,1 0 0 0 0,-1 0 0 0 0,0 0 0 0 0,0-1 0 0 0,0 1 0 0 0,0 0 0 0 0,1 0 0 0 0,-1 0-1 0 0,0 0 1 0 0,0 0 0 0 0,0 0 0 0 0,1 0 0 0 0,-1 0 0 0 0,0 0 0 0 0,0 0 0 0 0,0 0 0 0 0,1 0 0 0 0,-1 0-1 0 0,0 0 1 0 0,0 0 0 0 0,0 0 0 0 0,1 0 0 0 0,-1 0 0 0 0,0 0 0 0 0,0 0 0 0 0,0 0 0 0 0,0 0 0 0 0,1 0 0 0 0,-1 0-1 0 0,0 0 1 0 0,0 0 0 0 0,0 0 0 0 0,1 0 0 0 0,-1 1 0 0 0,0-1 0 0 0,0 0 0 0 0,0 0 0 0 0,0 0 0 0 0,0 0-1 0 0,1 0 1 0 0,-1 1 0 0 0,1 2 80 0 0,0 0-1 0 0,0 0 1 0 0,-1 0-1 0 0,1 0 1 0 0,-1 0-1 0 0,0 0 0 0 0,1 0 1 0 0,-1 0-1 0 0,-1 0 1 0 0,1 0-1 0 0,0 0 1 0 0,-1 0-1 0 0,0 0 1 0 0,1 0-1 0 0,-1 0 1 0 0,0 0-1 0 0,-1 0 1 0 0,-1 4-1 0 0,-35 59 958 0 0,23-42-789 0 0,-42 70 384 0 0,2-6-246 0 0,4 2-1 0 0,-44 110 1 0 0,86-173-381 0 0,2 2 1 0 0,2-1-1 0 0,0 0 1 0 0,2 1 0 0 0,1 0-1 0 0,2 45 1 0 0,0-70-21 0 0,0 0-6 0 0,1-1 0 0 0,-1 0 0 0 0,1 0 1 0 0,0 0-1 0 0,0 0 0 0 0,0 0 1 0 0,0 0-1 0 0,1 0 0 0 0,-1 0 1 0 0,1-1-1 0 0,0 1 0 0 0,0-1 0 0 0,0 1 1 0 0,0-1-1 0 0,0 1 0 0 0,0-1 1 0 0,1 0-1 0 0,-1 0 0 0 0,1 0 0 0 0,-1 0 1 0 0,1-1-1 0 0,0 1 0 0 0,0-1 1 0 0,-1 0-1 0 0,1 1 0 0 0,0-1 0 0 0,4 0 1 0 0,12 5-21 0 0,-1-1 0 0 0,1-1 1 0 0,25 2-1 0 0,-35-5-6 0 0,133 11-3088 0 0,-102-7 24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47 100 5827 0 0,'0'0'4487'0'0,"-8"28"-4044"0"0,-24 89-128 0 0,31-115-303 0 0,0 1 1 0 0,0 0-1 0 0,0 0 0 0 0,0-1 1 0 0,1 1-1 0 0,-1 0 0 0 0,1 0 1 0 0,0 0-1 0 0,0 0 1 0 0,0 0-1 0 0,0 0 0 0 0,1 0 1 0 0,-1 0-1 0 0,1 0 1 0 0,0-1-1 0 0,-1 1 0 0 0,1 0 1 0 0,1 0-1 0 0,-1-1 1 0 0,0 1-1 0 0,1 0 0 0 0,-1-1 1 0 0,1 0-1 0 0,0 1 1 0 0,-1-1-1 0 0,1 0 0 0 0,0 0 1 0 0,1 0-1 0 0,-1 0 1 0 0,3 2-1 0 0,1-1-5 0 0,1-1 0 0 0,0 1 1 0 0,0-1-1 0 0,0 0 0 0 0,0-1 1 0 0,0 0-1 0 0,0 0 0 0 0,10 0 0 0 0,-7 0 11 0 0,9 1 13 0 0,-1 0 1 0 0,1-1-1 0 0,-1-1 1 0 0,1-1 0 0 0,-1-1-1 0 0,0 0 1 0 0,1-1-1 0 0,-1-1 1 0 0,0-1 0 0 0,-1-1-1 0 0,1 0 1 0 0,26-14-1 0 0,-26 10-58 0 0,-1-1-1 0 0,0-1 0 0 0,-1 0 0 0 0,-1-1 0 0 0,0-1 0 0 0,15-18 0 0 0,-23 25 15 0 0,-1-2 1 0 0,-1 1-1 0 0,1-1 0 0 0,-1 0 0 0 0,-1 0 0 0 0,1 0 1 0 0,-2-1-1 0 0,1 0 0 0 0,-1 0 0 0 0,-1 0 1 0 0,0 0-1 0 0,0 0 0 0 0,-1 0 0 0 0,0-12 1 0 0,-1 21 12 0 0,0-1-1 0 0,-1 0 1 0 0,1 1 0 0 0,0-1 0 0 0,-1 0 0 0 0,1 1 0 0 0,-1-1 0 0 0,0 1 0 0 0,1-1 0 0 0,-1 1 0 0 0,0-1 0 0 0,0 1-1 0 0,0-1 1 0 0,0 1 0 0 0,0 0 0 0 0,0 0 0 0 0,0-1 0 0 0,-1 1 0 0 0,1 0 0 0 0,0 0 0 0 0,-1 0 0 0 0,1 0 0 0 0,-1 1-1 0 0,1-1 1 0 0,-1 0 0 0 0,1 1 0 0 0,-1-1 0 0 0,0 1 0 0 0,1-1 0 0 0,-4 0 0 0 0,-6-1 10 0 0,0 1 0 0 0,0 0 1 0 0,-18 1-1 0 0,20 0 8 0 0,-33-1-273 0 0,19-1 435 0 0,0 2 0 0 0,-1 1 0 0 0,1 0 0 0 0,-40 9 0 0 0,58-9-314 0 0,1 0-1 0 0,0 0 0 0 0,0 1 1 0 0,-1-1-1 0 0,1 1 1 0 0,1 0-1 0 0,-1 0 1 0 0,0 0-1 0 0,0 1 1 0 0,1-1-1 0 0,-1 1 0 0 0,1 0 1 0 0,0 0-1 0 0,0 0 1 0 0,0 1-1 0 0,0-1 1 0 0,1 1-1 0 0,-1-1 1 0 0,1 1-1 0 0,0 0 0 0 0,0 0 1 0 0,0 0-1 0 0,1 0 1 0 0,-1 0-1 0 0,1 1 1 0 0,0-1-1 0 0,0 0 1 0 0,1 1-1 0 0,-1-1 0 0 0,1 0 1 0 0,0 5-1 0 0,0 9-5630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 0 0,'0'0'5122'0'0,"22"191"-4769"0"0,47-159-241 0 0,11-12-80 0 0,-23-9-16 0 0,12-11-96 0 0,-23 0-193 0 0,-24 0-47 0 0,-10 0-64 0 0,-12-11 128 0 0,-12-4-864 0 0,-56 10-337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4402 0 0,'0'0'5832'0'0,"12"19"-5520"0"0,36 59-205 0 0,-46-76-102 0 0,0 1 1 0 0,0-1-1 0 0,0 0 1 0 0,0 0-1 0 0,0 0 1 0 0,0 0-1 0 0,1 0 0 0 0,-1 0 1 0 0,1 0-1 0 0,-1-1 1 0 0,1 0-1 0 0,0 1 1 0 0,0-1-1 0 0,-1 0 1 0 0,1 0-1 0 0,0 0 1 0 0,0-1-1 0 0,0 1 0 0 0,0-1 1 0 0,0 1-1 0 0,0-1 1 0 0,0 0-1 0 0,0 0 1 0 0,0-1-1 0 0,0 1 1 0 0,0 0-1 0 0,5-2 0 0 0,7 0 48 0 0,3 1-1 0 0,1 0 0 0 0,-1-1 0 0 0,1-1 0 0 0,-1 0 0 0 0,0-2 0 0 0,0 0 0 0 0,18-9 0 0 0,-31 13-58 0 0,-1 0-1 0 0,1 0 0 0 0,-1 0 1 0 0,1 0-1 0 0,0 1 0 0 0,-1-1 0 0 0,7 1 1 0 0,-5 0-29 0 0,-4 2 71 0 0,-1 0 0 0 0,1 0-1 0 0,0 0 1 0 0,0 1 0 0 0,-1-1-1 0 0,1 0 1 0 0,-1 1 0 0 0,0-1-1 0 0,0 0 1 0 0,0 1 0 0 0,0 0-1 0 0,0-1 1 0 0,-1 1 0 0 0,2 4-1 0 0,-1-3 41 0 0,1 4 55 0 0,2 1-1 0 0,-1 0 0 0 0,1-1 0 0 0,10 16 0 0 0,-12-21-112 0 0,0-1 0 0 0,1 1 0 0 0,-1-1 0 0 0,0 1 0 0 0,1-1 0 0 0,-1 0-1 0 0,1 0 1 0 0,0 0 0 0 0,0 0 0 0 0,-1-1 0 0 0,1 1 0 0 0,0-1 0 0 0,1 0 0 0 0,-1 0 0 0 0,0 0 0 0 0,6 1-1 0 0,4 1 9 0 0,2-1-1 0 0,-1-1 1 0 0,0 0-1 0 0,0-1 1 0 0,0 0-1 0 0,0-1 1 0 0,0-1-1 0 0,0 0 1 0 0,0-1-1 0 0,0 0 0 0 0,-1-1 1 0 0,23-10-1 0 0,13-18-201 0 0,-2-1 0 0 0,76-69 0 0 0,-121 100-968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9188 0 0,'0'0'5107'0'0,"-78"259"-4963"0"0,59-224-48 0 0,9 0-64 0 0,1-13 0 0 0,-1 4-128 0 0,0-12-609 0 0,1-6-1360 0 0,-1-8-2641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7732 0 0,'0'0'6322'0'0,"300"-9"-5921"0"0,-242 9-273 0 0,0 0-176 0 0,-19 13 0 0 0,9-4-961 0 0,-38 0-1168 0 0,-10 0-2305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7635 0 0,'0'0'3650'0'0,"78"52"-3570"0"0,-49-43-32 0 0,10 0-400 0 0,9-5-1297 0 0,-19 1-2593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8068 0 0,'0'0'3137'0'0,"-29"145"-3281"0"0,19-132-1072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10773 0 0,'0'0'512'0'0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62 336 0 0,'0'0'9218'0'0,"-20"39"-8773"0"0,-57 119-133 0 0,52-93 190 0 0,18-55-135 0 0,2-5-243 0 0,3-64 71 0 0,2 35-362 0 0,1 1 1 0 0,1-1-1 0 0,0 1 1 0 0,11-38-1 0 0,-9 46 46 0 0,-1 5 104 0 0,0 0 1 0 0,0 0 0 0 0,1 0-1 0 0,0 1 1 0 0,10-18 0 0 0,-11 24 43 0 0,-1 0 1 0 0,1 1-1 0 0,-1-1 1 0 0,1 1-1 0 0,0-1 0 0 0,0 1 1 0 0,0 0-1 0 0,0 0 1 0 0,0 0-1 0 0,1 1 1 0 0,-1-1-1 0 0,1 1 1 0 0,-1 0-1 0 0,1 0 1 0 0,-1 0-1 0 0,1 0 1 0 0,-1 0-1 0 0,1 1 1 0 0,0 0-1 0 0,7 0 1 0 0,14-1 133 0 0,1 2 1 0 0,-1 1 0 0 0,1 1-1 0 0,36 9 1 0 0,-53-10-149 0 0,1 2-1 0 0,-1-1 1 0 0,-1 1 0 0 0,1 0-1 0 0,0 1 1 0 0,-1 0 0 0 0,0 0-1 0 0,0 1 1 0 0,-1 0 0 0 0,0 1-1 0 0,0-1 1 0 0,0 1 0 0 0,-1 1-1 0 0,0-1 1 0 0,7 11 0 0 0,-11-13-8 0 0,1 0 0 0 0,-1 0 0 0 0,-1 0 0 0 0,1 0 0 0 0,0 1-1 0 0,-1-1 1 0 0,0 0 0 0 0,-1 1 0 0 0,1-1 0 0 0,-1 1 0 0 0,0-1 0 0 0,0 1 0 0 0,-1-1 0 0 0,1 0 0 0 0,-1 1 0 0 0,0-1 0 0 0,-1 1 0 0 0,1-1 0 0 0,-1 0-1 0 0,0 0 1 0 0,-1 0 0 0 0,1 0 0 0 0,-1 0 0 0 0,0-1 0 0 0,0 1 0 0 0,0-1 0 0 0,-1 0 0 0 0,0 0 0 0 0,1 0 0 0 0,-2 0 0 0 0,1-1 0 0 0,-6 5 0 0 0,-55 28 221 0 0,-131 53 1 0 0,78-38-539 0 0,24-13-1929 0 0,80-32-494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5458 0 0,'0'0'4515'0'0,"-49"237"-4275"0"0,20-184-112 0 0,0-5-80 0 0,0-8-48 0 0,20-14-320 0 0,-11-8-1169 0 0,11-18-3185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58 3570 0 0,'0'0'7107'0'0,"252"-57"-6883"0"0,-204 57-144 0 0,20 0-96 0 0,-29 0-64 0 0,0 0-720 0 0,-20 0-769 0 0,-9 13-2465 0 0</inkml:trace>
  <inkml:trace contextRef="#ctx0" brushRef="#br0" timeOffset="1">0 312 8516 0 0,'0'0'1120'0'0,"232"66"-2688"0"0,-222-61-3539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3201 0 0,'10'255'3986'0'0,"19"-246"-3826"0"0,29 4 417 0 0,0 0-177 0 0,0 5-208 0 0,0 4-128 0 0,0-5-1121 0 0,-9 1-3361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8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999 23 1329 0 0,'0'0'3847'0'0,"-47"-3"-3490"0"0,-13-2-138 0 0,-221-8 1312 0 0,255 12-1316 0 0,-1 1-1 0 0,1 1 0 0 0,0 0 0 0 0,-2 3 0 0 0,2 1 1 0 0,0 1-1 0 0,2-1 0 0 0,-2 4 0 0 0,-38 16 1 0 0,44-15-96 0 0,0 1 0 0 0,1 2 1 0 0,0-1-1 0 0,0 2 0 0 0,1 0 1 0 0,2 1-1 0 0,-1 2 0 0 0,2-1 1 0 0,-1 1-1 0 0,4 1 1 0 0,-3 1-1 0 0,4-1 0 0 0,-1 3 1 0 0,1-1-1 0 0,0 0 0 0 0,3 1 1 0 0,0 0-1 0 0,-7 30 0 0 0,5-3 47 0 0,2 1 0 0 0,2-1 0 0 0,2 2 0 0 0,2-2 0 0 0,3 2 0 0 0,9 63 0 0 0,-6-81-110 0 0,3 0 1 0 0,1 0-1 0 0,1-1 0 0 0,2 0 0 0 0,0-1 0 0 0,2 0 0 0 0,2-2 0 0 0,1 1 1 0 0,1-2-1 0 0,33 44 0 0 0,-16-36-30 0 0,0 0 0 0 0,1-1 0 0 0,3-3-1 0 0,0-1 1 0 0,2-2 0 0 0,1-2 0 0 0,1-1 0 0 0,1-2 0 0 0,1-2 0 0 0,1-2 0 0 0,85 23 0 0 0,-56-24-12 0 0,2-3 1 0 0,0-3 0 0 0,0-4-1 0 0,1-2 1 0 0,0-4 0 0 0,138-15-1 0 0,-177 8-19 0 0,-3-1-1 0 0,2-2 1 0 0,0-2 0 0 0,-2 0-1 0 0,-1-3 1 0 0,0-2-1 0 0,1 0 1 0 0,58-38-1 0 0,-72 37-4 0 0,2 0-1 0 0,-3-1 1 0 0,0 0-1 0 0,-1-2 0 0 0,0-1 1 0 0,-2 0-1 0 0,0-2 1 0 0,-2 1-1 0 0,0-1 0 0 0,-1-2 1 0 0,-1 0-1 0 0,17-48 1 0 0,-20 45 6 0 0,-3-1 1 0 0,0-1 0 0 0,-2 1 0 0 0,0 0-1 0 0,-3-2 1 0 0,-1 2 0 0 0,0-2 0 0 0,-2 2-1 0 0,-1-2 1 0 0,-2 2 0 0 0,-1 0 0 0 0,0-1-1 0 0,-3 1 1 0 0,-1 1 0 0 0,0-2 0 0 0,-2 3-1 0 0,-1-1 1 0 0,-1 1 0 0 0,-1 2 0 0 0,-1-1-1 0 0,-28-32 1 0 0,19 29 23 0 0,0 0 1 0 0,-2 2-1 0 0,-2 2 0 0 0,1 0 0 0 0,-2 2 0 0 0,-1 0 1 0 0,-1 3-1 0 0,0 1 0 0 0,-1 1 0 0 0,-1 2 0 0 0,-2 0 1 0 0,1 2-1 0 0,0 3 0 0 0,-2 0 0 0 0,1 2 1 0 0,-60-5-1 0 0,42 8 22 0 0,1 3 1 0 0,-1 3-1 0 0,-71 9 1 0 0,103-7-31 0 0,1 1 0 0 0,0 0 1 0 0,0 2-1 0 0,1 0 0 0 0,-1 3 0 0 0,1-1 1 0 0,1 0-1 0 0,-1 3 0 0 0,1-1 1 0 0,2 2-1 0 0,-22 17 0 0 0,20-13-4 0 0,1 1 0 0 0,0 0 0 0 0,2 2 0 0 0,-1 1 0 0 0,2 0 0 0 0,1 0 0 0 0,0 2 0 0 0,2-1 0 0 0,-16 43 0 0 0,23-52-9 0 0,0-1 1 0 0,2 1-1 0 0,-1 1 0 0 0,1-1 0 0 0,1 1 1 0 0,0-1-1 0 0,1 1 0 0 0,0-1 1 0 0,1 1-1 0 0,0-2 0 0 0,0 2 0 0 0,1-1 1 0 0,2 0-1 0 0,0 0 0 0 0,-1 0 1 0 0,2 0-1 0 0,0-1 0 0 0,0 0 0 0 0,1 1 1 0 0,0-2-1 0 0,11 14 0 0 0,1-5-18 0 0,-1-1-1 0 0,2-1 1 0 0,0 0-1 0 0,1-2 1 0 0,1 1-1 0 0,1-2 1 0 0,-1-1-1 0 0,1-1 1 0 0,40 14-1 0 0,-8-6-255 0 0,2-1-1 0 0,0-4 1 0 0,68 10 0 0 0,77-6-2113 0 0,-33-17-1686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8532 0 0,'0'0'1515'0'0,"-15"24"-1189"0"0,-9 15-160 0 0,-1-2 215 0 0,-26 56 0 0 0,43-73-133 0 0,1 1 0 0 0,0 0 0 0 0,2 0-1 0 0,0 0 1 0 0,2 0 0 0 0,0 1 0 0 0,1 0 0 0 0,2 37 0 0 0,1-52-215 0 0,0 0 0 0 0,0 0 0 0 0,1 1 0 0 0,0-1 1 0 0,0 0-1 0 0,0-1 0 0 0,1 1 0 0 0,0 0 0 0 0,1-1 1 0 0,0 1-1 0 0,0-1 0 0 0,0 0 0 0 0,0 0 1 0 0,1-1-1 0 0,0 0 0 0 0,0 1 0 0 0,1-1 0 0 0,-1-1 1 0 0,1 1-1 0 0,0-1 0 0 0,0 0 0 0 0,1-1 0 0 0,9 5 1 0 0,1 0-474 0 0,0-1 1 0 0,0 0 0 0 0,0-1 0 0 0,1-1-1 0 0,0-1 1 0 0,0-1 0 0 0,0 0 0 0 0,27 0-1 0 0,-34-3-4300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116 637 8180 0 0,'0'0'1168'0'0,"-58"255"-816"0"0,49-185-272 0 0,-20-8-736 0 0,9-23-2657 0 0</inkml:trace>
  <inkml:trace contextRef="#ctx0" brushRef="#br0" timeOffset="1">339 0 11221 0 0,'0'0'1809'0'0,"0"22"-3394"0"0,10 5-384 0 0,-1-10-6659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3410 0 0,'0'0'7416'0'0,"2"13"-6786"0"0,-1-8-574 0 0,-1 2 17 0 0,1 1 1 0 0,0-1 0 0 0,1 0 0 0 0,-1 0 0 0 0,2 0 0 0 0,-1 0 0 0 0,1 0 0 0 0,0-1 0 0 0,0 1 0 0 0,1-1 0 0 0,-1 0-1 0 0,9 10 1 0 0,12 11 215 0 0,2 0 1 0 0,1-2-1 0 0,38 28 0 0 0,-48-40-267 0 0,1-2 1 0 0,0 0-1 0 0,0-1 1 0 0,1-1-1 0 0,0 0 1 0 0,1-2-1 0 0,23 7 1 0 0,-21-12-1026 0 0,-26-7-1738 0 0,-30-11 85 0 0,19 10 2135 0 0,1 1 0 0 0,-31-5 0 0 0,-5 9 2343 0 0,49 1-1767 0 0,0 0 1 0 0,-1 1 0 0 0,1 0-1 0 0,0-1 1 0 0,0 1 0 0 0,0 0-1 0 0,0-1 1 0 0,0 1 0 0 0,1 0 0 0 0,-1 0-1 0 0,0 0 1 0 0,0 0 0 0 0,0 0-1 0 0,1 0 1 0 0,-1 0 0 0 0,1 0 0 0 0,-1 0-1 0 0,0 0 1 0 0,1 0 0 0 0,0 0-1 0 0,-1 1 1 0 0,1-1 0 0 0,0 0 0 0 0,0 0-1 0 0,-1 3 1 0 0,-2 39 656 0 0,2-28-293 0 0,-13 113 1242 0 0,-9 160-833 0 0,23-284-2986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 8980 0 0,'0'0'1966'0'0,"1"7"-1339"0"0,12 27-1 0 0,1 0 0 0 0,1-1-1 0 0,2 0 1 0 0,1-2-1 0 0,31 41 1 0 0,-40-58-558 0 0,1-2 1 0 0,0 1-1 0 0,1-1 1 0 0,0-1-1 0 0,1 0 1 0 0,22 16-1 0 0,-28-23-72 0 0,1 0 0 0 0,0 0 0 0 0,0-1 0 0 0,0 0 0 0 0,0 0 0 0 0,1-1 0 0 0,-1 0 0 0 0,1 0 0 0 0,0-1 0 0 0,-1 0 0 0 0,1 0 0 0 0,0-1 0 0 0,0 0 0 0 0,-1 0 0 0 0,1 0 0 0 0,9-3 0 0 0,-12 2-39 0 0,-1-1 0 0 0,1 1 0 0 0,-1-1 0 0 0,1 0 0 0 0,-1 0 0 0 0,0 0 0 0 0,0 0 0 0 0,0-1 0 0 0,0 0 0 0 0,-1 0 0 0 0,1 0 0 0 0,4-5 0 0 0,36-51-1083 0 0,-37 46 931 0 0,1 1 0 0 0,1 1 0 0 0,17-19 0 0 0,-24 29 430 0 0,-7 3-183 0 0,0 0 1 0 0,1 0 0 0 0,-1 1-1 0 0,1 0 1 0 0,0 0 0 0 0,0 0 0 0 0,0 0-1 0 0,0 1 1 0 0,1-1 0 0 0,-1 1 0 0 0,-4 7-1 0 0,-11 10 113 0 0,-241 201 725 0 0,101-91-697 0 0,-83 64-26 0 0,89-73-947 0 0,142-113 483 0 0,4-2-414 0 0,0-1 0 0 0,-1-1 0 0 0,0 1 0 0 0,0-1 0 0 0,-13 6 1 0 0,0-8-5821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37 124 2465 0 0,'0'0'6142'0'0,"-37"4"-1338"0"0,68-16-1465 0 0,130-46-3180 0 0,-113 44-122 0 0,-18 4-30 0 0,0 1-1 0 0,1 1 1 0 0,-1 2-1 0 0,63-4 0 0 0,-92 10-11 0 0,1 0-1 0 0,0 1 0 0 0,-1-1 0 0 0,1 1 0 0 0,0 0 0 0 0,-1-1 0 0 0,1 1 1 0 0,-1 0-1 0 0,1 0 0 0 0,-1 0 0 0 0,1 0 0 0 0,-1 0 0 0 0,0 0 0 0 0,1 0 1 0 0,-1 1-1 0 0,0-1 0 0 0,0 0 0 0 0,0 1 0 0 0,2 2 0 0 0,18 35-38 0 0,-16-28 43 0 0,14 32 34 0 0,24 84 0 0 0,-13-34 15 0 0,57 192 32 0 0,-52-159-72 0 0,-4-1 25 0 0,21 199-1 0 0,-49-299-27 0 0,30 454 33 0 0,-33 4 9 0 0,-2-200-31 0 0,-31 141 18 0 0,9-193 18 0 0,25-196 20 0 0,-1-28-464 0 0,1 1-1 0 0,-1-1 1 0 0,-1 0 0 0 0,1 0 0 0 0,-2 8 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2561 0 0,'0'0'6480'0'0,"-24"0"-5877"0"0,-118 0 259 0 0,137 0-787 0 0,0 0 0 0 0,1 1 1 0 0,-1-1-1 0 0,1 1 0 0 0,-1 0 0 0 0,1 0 0 0 0,-1 0 0 0 0,1 1 1 0 0,0-1-1 0 0,-1 1 0 0 0,1 0 0 0 0,0 1 0 0 0,0-1 0 0 0,0 1 1 0 0,1-1-1 0 0,-6 6 0 0 0,4-2 7 0 0,0-1 0 0 0,1 1 1 0 0,0 0-1 0 0,0 1 0 0 0,0-1 0 0 0,1 1 0 0 0,0-1 1 0 0,1 1-1 0 0,-4 12 0 0 0,0 11 126 0 0,1 1 1 0 0,2 0-1 0 0,1 0 1 0 0,2 32-1 0 0,0-44-84 0 0,0 17 41 0 0,1 0 0 0 0,8 44 0 0 0,-6-65-125 0 0,0-1 1 0 0,1 1-1 0 0,1-1 1 0 0,1-1-1 0 0,0 1 0 0 0,0-1 1 0 0,1 0-1 0 0,14 19 1 0 0,-11-19-29 0 0,0-1-1 0 0,1 0 1 0 0,0-1 0 0 0,1 0 0 0 0,0 0 0 0 0,1-1 0 0 0,0-1-1 0 0,1 0 1 0 0,-1-1 0 0 0,20 8 0 0 0,-14-8-11 0 0,1-1-1 0 0,1-1 1 0 0,-1-1 0 0 0,1-1 0 0 0,0-1-1 0 0,0-1 1 0 0,31 0 0 0 0,-42-2 1 0 0,28 0 38 0 0,47-5-1 0 0,-73 3-23 0 0,0-1-1 0 0,0 1 0 0 0,0-2 0 0 0,0 0 0 0 0,0 0 0 0 0,-1-1 0 0 0,21-12 1 0 0,-20 10-18 0 0,-1-1 0 0 0,0 0 1 0 0,0-1-1 0 0,-1 0 1 0 0,0-1-1 0 0,0 0 0 0 0,-1-1 1 0 0,0 0-1 0 0,-1 0 1 0 0,-1-1-1 0 0,0 0 0 0 0,0 0 1 0 0,-1 0-1 0 0,-1-1 1 0 0,0 0-1 0 0,0 0 0 0 0,-2-1 1 0 0,1 1-1 0 0,-2-1 1 0 0,0 1-1 0 0,-1-1 0 0 0,0 0 1 0 0,-1 0-1 0 0,-1-15 1 0 0,-1 19-1 0 0,0 1 0 0 0,0-1 1 0 0,-1 1-1 0 0,0-1 0 0 0,-1 1 1 0 0,0 0-1 0 0,-1 0 1 0 0,0 1-1 0 0,0-1 0 0 0,0 1 1 0 0,-1 0-1 0 0,-1 1 0 0 0,1-1 1 0 0,-1 1-1 0 0,0 1 1 0 0,-1-1-1 0 0,0 1 0 0 0,0 0 1 0 0,0 1-1 0 0,-12-6 1 0 0,-7-4-45 0 0,-2 1 1 0 0,0 2 0 0 0,-1 1 0 0 0,0 1 0 0 0,-39-8 0 0 0,16 10-8 0 0,-1 3 0 0 0,-103 2 0 0 0,108 3 7 0 0,38 0 27 0 0,-1 0 0 0 0,1 1 0 0 0,-1 0 0 0 0,1 1 0 0 0,0 1 0 0 0,-1-1 1 0 0,1 2-1 0 0,1-1 0 0 0,-13 7 0 0 0,17-7-191 0 0,1 0 1 0 0,0 0-1 0 0,1 1 1 0 0,-1 0-1 0 0,1 0 1 0 0,-1 0-1 0 0,1 0 1 0 0,0 1-1 0 0,1-1 1 0 0,-1 1-1 0 0,1 0 1 0 0,0 0-1 0 0,0 0 1 0 0,0 1-1 0 0,1-1 1 0 0,0 0-1 0 0,0 1 1 0 0,-2 10-1 0 0,1 29-3477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49 4594 0 0,'0'0'5808'0'0,"0"-5"-5248"0"0,0-26 1844 0 0,-2 30-2281 0 0,0-1-1 0 0,0 1 0 0 0,0 0 1 0 0,0 0-1 0 0,0 0 0 0 0,0 0 1 0 0,0 0-1 0 0,0 0 1 0 0,0 1-1 0 0,0-1 0 0 0,-1 1 1 0 0,1-1-1 0 0,0 1 1 0 0,0 0-1 0 0,-4 0 0 0 0,4 0-63 0 0,3 3-42 0 0,-1 1-1 0 0,1-1 0 0 0,0 0 1 0 0,0 1-1 0 0,0-1 1 0 0,1 0-1 0 0,-1 0 1 0 0,1 1-1 0 0,0-1 1 0 0,0 0-1 0 0,0-1 1 0 0,0 1-1 0 0,0 0 1 0 0,1-1-1 0 0,-1 1 1 0 0,1-1-1 0 0,-1 0 1 0 0,1 0-1 0 0,0 0 1 0 0,0 0-1 0 0,0 0 1 0 0,0 0-1 0 0,4 0 1 0 0,14 8 42 0 0,0-1 0 0 0,34 8 0 0 0,-43-13-10 0 0,88 23 184 0 0,1-5 0 0 0,120 11 0 0 0,213-1 16 0 0,-256-22-149 0 0,-155-7-14 0 0,-23-3-85 0 0,0 0-1 0 0,0 0 1 0 0,1 0-1 0 0,-1 0 0 0 0,0 0 1 0 0,0 0-1 0 0,0 0 1 0 0,0 0-1 0 0,0 0 1 0 0,0 1-1 0 0,0-1 0 0 0,0 0 1 0 0,0 0-1 0 0,0 0 1 0 0,1 0-1 0 0,-1 0 0 0 0,0 0 1 0 0,0 0-1 0 0,0 0 1 0 0,0 0-1 0 0,0 0 1 0 0,0 0-1 0 0,0 0 0 0 0,0 0 1 0 0,0 1-1 0 0,0-1 1 0 0,0 0-1 0 0,0 0 1 0 0,0 0-1 0 0,0 0 0 0 0,0 0 1 0 0,0 0-1 0 0,0 0 1 0 0,0 0-1 0 0,0 0 1 0 0,0 1-1 0 0,0-1 0 0 0,0 0 1 0 0,0 0-1 0 0,0 0 1 0 0,0 0-1 0 0,0 0 1 0 0,0 0-1 0 0,0 0 0 0 0,0 0 1 0 0,0 0-1 0 0,0 1 1 0 0,0-1-1 0 0,0 0 1 0 0,0 0-1 0 0,0 0 0 0 0,0 0 1 0 0,0 0-1 0 0,0 0 1 0 0,-1 0-1 0 0,1 0 1 0 0,0 0-1 0 0,0 0 0 0 0,0 0 1 0 0,0 0-1 0 0,0 0 1 0 0,0 0-1 0 0,0 0 1 0 0,0 0-1 0 0,0 1 0 0 0,0-1 1 0 0,-1 0-1 0 0,-15 5-29 0 0,-100 9-304 0 0,-1-4 1 0 0,-150-8-1 0 0,167-2 202 0 0,-13 1 25 0 0,-129-3 45 0 0,202-1 70 0 0,1-2-1 0 0,0-1 0 0 0,0-2 0 0 0,-38-13 1 0 0,75 20-12 0 0,-1 0 1 0 0,1 1-1 0 0,-1-1 1 0 0,1 0-1 0 0,0 0 1 0 0,0-1-1 0 0,-1 1 1 0 0,1 0 0 0 0,0-1-1 0 0,0 1 1 0 0,1-1-1 0 0,-1 0 1 0 0,0 0-1 0 0,0 0 1 0 0,1 0-1 0 0,-1 0 1 0 0,1 0-1 0 0,-2-3 1 0 0,3 4-6 0 0,-1 0 0 0 0,1 0 1 0 0,0 0-1 0 0,0 1 0 0 0,0-1 1 0 0,0 0-1 0 0,0 0 0 0 0,0 0 0 0 0,0 0 1 0 0,1 1-1 0 0,-1-1 0 0 0,0 0 0 0 0,0 0 1 0 0,1 0-1 0 0,-1 1 0 0 0,0-1 0 0 0,1 0 1 0 0,-1 0-1 0 0,1 1 0 0 0,-1-1 0 0 0,1 0 1 0 0,26-15-145 0 0,41-6 227 0 0,2 4-1 0 0,0 2 0 0 0,141-11 1 0 0,222 16-1607 0 0,-342 12 272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84 2785 0 0,'0'0'3999'0'0,"-7"12"-3740"0"0,-18 39-80 0 0,18-161 1472 0 0,7 111-1644 0 0,0-1-1 0 0,0 1 0 0 0,-1-1 0 0 0,1 1 0 0 0,0-1 1 0 0,-1 1-1 0 0,1-1 0 0 0,0 1 0 0 0,-1-1 1 0 0,1 1-1 0 0,-1-1 0 0 0,1 1 0 0 0,-1-1 0 0 0,1 0 1 0 0,-1 1-1 0 0,1-1 0 0 0,-1 0 0 0 0,1 1 0 0 0,-1-1 1 0 0,1 0-1 0 0,-1 0 0 0 0,1 0 0 0 0,-1 1 0 0 0,0-1 1 0 0,1 0-1 0 0,-1 0 0 0 0,1 0 0 0 0,-1 0 1 0 0,0 0-1 0 0,1 0 0 0 0,-1 0 0 0 0,1 0 0 0 0,-1 0 1 0 0,0 0-1 0 0,1-1 0 0 0,-1 1 0 0 0,1 0 0 0 0,-1 0 1 0 0,0-1-1 0 0,1 1 0 0 0,-1 0 0 0 0,1 0 0 0 0,-1-1 1 0 0,1 1-1 0 0,-1-1 0 0 0,1 1 0 0 0,0 0 1 0 0,-1-1-1 0 0,1 1 0 0 0,-1-1 0 0 0,1 1 0 0 0,0-1 1 0 0,-1 1-1 0 0,1-1 0 0 0,0 1 0 0 0,0-1 0 0 0,-1 0 1 0 0,1 1-1 0 0,0-1 0 0 0,0 1 0 0 0,0-1 0 0 0,0 0 1 0 0,0 0-1 0 0,-11 53 713 0 0,9-39-513 0 0,-1 0 0 0 0,0-1-1 0 0,0 1 1 0 0,-1-1-1 0 0,-9 19 1 0 0,40-87-662 0 0,-11 28 365 0 0,12-17 247 0 0,-27 43-165 0 0,1 1 1 0 0,-1 0-1 0 0,0 0 1 0 0,1-1 0 0 0,-1 1-1 0 0,1 0 1 0 0,-1 0-1 0 0,1 0 1 0 0,-1 1-1 0 0,1-1 1 0 0,0 0-1 0 0,-1 1 1 0 0,1-1-1 0 0,0 1 1 0 0,0-1-1 0 0,-1 1 1 0 0,1 0 0 0 0,0 0-1 0 0,0 0 1 0 0,0 0-1 0 0,-1 0 1 0 0,1 0-1 0 0,0 0 1 0 0,0 1-1 0 0,2 0 1 0 0,-1 1 14 0 0,-1 0 0 0 0,0 1 1 0 0,1-1-1 0 0,-1 0 0 0 0,0 1 1 0 0,0 0-1 0 0,-1-1 0 0 0,1 1 1 0 0,0 0-1 0 0,-1 0 0 0 0,0 0 0 0 0,1 0 1 0 0,-1 0-1 0 0,-1 0 0 0 0,1 1 1 0 0,0-1-1 0 0,0 4 0 0 0,7 63 660 0 0,-8-62-632 0 0,0-7-26 0 0,0-1-1 0 0,-1 1 1 0 0,1-1 0 0 0,0 1 0 0 0,0 0 0 0 0,0-1-1 0 0,0 1 1 0 0,-1-1 0 0 0,1 1 0 0 0,0 0 0 0 0,0-1 0 0 0,0 1-1 0 0,1 0 1 0 0,-1-1 0 0 0,0 1 0 0 0,0-1 0 0 0,0 1-1 0 0,0-1 1 0 0,0 1 0 0 0,1 0 0 0 0,-1-1 0 0 0,0 1 0 0 0,1-1-1 0 0,-1 1 1 0 0,0-1 0 0 0,1 1 0 0 0,-1-1 0 0 0,0 1 0 0 0,1-1-1 0 0,-1 0 1 0 0,1 1 0 0 0,-1-1 0 0 0,1 1 0 0 0,-1-1-1 0 0,1 0 1 0 0,-1 0 0 0 0,1 1 0 0 0,0-1 0 0 0,1 0 66 0 0,-1 0-74 0 0,0 0 0 0 0,0 0 0 0 0,0 0 0 0 0,0 0 0 0 0,0 0 0 0 0,0-1 0 0 0,0 1-1 0 0,0 0 1 0 0,0-1 0 0 0,0 1 0 0 0,0-1 0 0 0,0 1 0 0 0,-1-1 0 0 0,1 1 0 0 0,0-1 0 0 0,0 1-1 0 0,0-1 1 0 0,-1 0 0 0 0,1 0 0 0 0,0 1 0 0 0,-1-1 0 0 0,2-2 0 0 0,91-119-678 0 0,-77 100 457 0 0,-15 20 205 0 0,0 0-1 0 0,1 0 1 0 0,-1 0-1 0 0,0 0 1 0 0,1 0-1 0 0,-1 0 1 0 0,1 0-1 0 0,-1 1 1 0 0,1-1-1 0 0,0 1 1 0 0,0-1-1 0 0,0 1 1 0 0,0-1-1 0 0,0 1 1 0 0,0 0-1 0 0,0 0 1 0 0,0 0-1 0 0,0 0 1 0 0,0 0-1 0 0,1 1 1 0 0,-1-1-1 0 0,3 0 1 0 0,-5 23-430 0 0,0 232 2111 0 0,0-253-1646 0 0,2-20-622 0 0,1 11 507 0 0,0-1 1 0 0,1 1 0 0 0,0 1-1 0 0,0-1 1 0 0,1 0 0 0 0,10-12-1 0 0,14-27-295 0 0,-28 46 388 0 0,-1 1 1 0 0,1-1 0 0 0,-1 1-1 0 0,1-1 1 0 0,-1 0 0 0 0,1 1-1 0 0,-1-1 1 0 0,1 1 0 0 0,0-1-1 0 0,-1 1 1 0 0,1-1 0 0 0,0 1-1 0 0,-1 0 1 0 0,1-1 0 0 0,0 1-1 0 0,0 0 1 0 0,-1 0 0 0 0,1-1-1 0 0,0 1 1 0 0,0 0 0 0 0,-1 0-1 0 0,1 0 1 0 0,0 0 0 0 0,0 0-1 0 0,-1 0 1 0 0,1 0 0 0 0,0 0-1 0 0,0 0 1 0 0,0 0 0 0 0,-1 1-1 0 0,1-1 1 0 0,0 0 0 0 0,0 1-1 0 0,1-1 18 0 0,0 1 0 0 0,0 0 0 0 0,0 0 0 0 0,0 0 0 0 0,0 0 0 0 0,-1 0 0 0 0,1 0 0 0 0,0 0 0 0 0,-1 1 0 0 0,1-1-1 0 0,-1 1 1 0 0,3 2 0 0 0,13 22 453 0 0,-2-1-215 0 0,2-1 0 0 0,21 24 1 0 0,-35-45-313 0 0,-1-1 1 0 0,1 0 0 0 0,0 0-1 0 0,0 0 1 0 0,0 0 0 0 0,0-1-1 0 0,0 1 1 0 0,0-1 0 0 0,1 1-1 0 0,-1-1 1 0 0,0 0 0 0 0,1-1-1 0 0,-1 1 1 0 0,7 0 0 0 0,-7-1-1914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 1473 0 0,'0'0'6291'0'0,"-2"-13"-558"0"0,0 14-5718 0 0,0 0 1 0 0,-1 0-1 0 0,1 0 1 0 0,0 0-1 0 0,0 0 0 0 0,0 0 1 0 0,0 1-1 0 0,0-1 1 0 0,1 1-1 0 0,-1-1 0 0 0,0 1 1 0 0,1 0-1 0 0,-1 0 1 0 0,1-1-1 0 0,-1 1 1 0 0,1 0-1 0 0,0 0 0 0 0,-1 3 1 0 0,-28 53 901 0 0,18-34-863 0 0,11-21-97 0 0,-18 31 438 0 0,-16 41 0 0 0,19-20-1185 0 0,10 6-3641 0 0,6-50-1406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67 496 0 0,'0'0'1684'0'0,"10"-26"3206"0"0,-10 26-4543 0 0,1-1-202 0 0,-1 0 1 0 0,1 0 0 0 0,0 1 0 0 0,0-1-1 0 0,0 0 1 0 0,0 0 0 0 0,-1 0-1 0 0,1 0 1 0 0,0 0 0 0 0,-1 0-1 0 0,1 0 1 0 0,-1 0 0 0 0,1 0 0 0 0,-1 0-1 0 0,0 0 1 0 0,1 0 0 0 0,-1 0-1 0 0,0-1 1 0 0,0 1 0 0 0,0 0 0 0 0,0 0-1 0 0,0 0 1 0 0,0 0 0 0 0,0-1-1 0 0,0 1 1 0 0,0 0 0 0 0,0 0-1 0 0,-1 0 1 0 0,1-2 0 0 0,-1-4 616 0 0,-47 9-317 0 0,48 17-441 0 0,-1-14-2 0 0,1 0 1 0 0,0 0 0 0 0,0 0-1 0 0,1 0 1 0 0,-1 0-1 0 0,1-1 1 0 0,1 6 0 0 0,0-7-4 0 0,-1-1 0 0 0,0 0 1 0 0,1 0-1 0 0,-1 0 0 0 0,1 0 1 0 0,0 0-1 0 0,-1 0 0 0 0,1 0 1 0 0,0 0-1 0 0,0-1 1 0 0,1 1-1 0 0,-1-1 0 0 0,0 1 1 0 0,0-1-1 0 0,1 0 0 0 0,3 2 1 0 0,4 0-5 0 0,0-1 1 0 0,1 1 0 0 0,0-2 0 0 0,-1 1 0 0 0,1-2 0 0 0,0 1 0 0 0,0-1-1 0 0,13-2 1 0 0,10 0 42 0 0,-32-33 156 0 0,-2 34-204 0 0,0-1 0 0 0,0 0-1 0 0,0 1 1 0 0,0-1 0 0 0,0 0 0 0 0,0 1-1 0 0,0-1 1 0 0,-1 0 0 0 0,1 1-1 0 0,0-1 1 0 0,-1 1 0 0 0,0-1-1 0 0,1 1 1 0 0,-1-1 0 0 0,0 1-1 0 0,0-1 1 0 0,1 1 0 0 0,-1 0-1 0 0,0-1 1 0 0,-1 1 0 0 0,1 0 0 0 0,0 0-1 0 0,0 0 1 0 0,0 0 0 0 0,-3-2-1 0 0,-1 2-125 0 0,1-1 0 0 0,-1 1 0 0 0,0 1 0 0 0,1-1 0 0 0,-1 1 0 0 0,0 0 0 0 0,-8 0 0 0 0,-1 0-415 0 0,13 1 400 0 0,0 0 0 0 0,0 0 0 0 0,1 0 0 0 0,-1-1 1 0 0,0 1-1 0 0,0 0 0 0 0,0 0 0 0 0,1 0 0 0 0,-1 0 0 0 0,1 0 0 0 0,-1 1 1 0 0,1-1-1 0 0,-1 0 0 0 0,1 0 0 0 0,-1 0 0 0 0,1 0 0 0 0,0 1 0 0 0,0-1 1 0 0,-1 0-1 0 0,1 0 0 0 0,0 0 0 0 0,0 1 0 0 0,1-1 0 0 0,-1 0 0 0 0,0 0 1 0 0,0 1-1 0 0,0-1 0 0 0,1 0 0 0 0,-1 0 0 0 0,1 0 0 0 0,-1 0 0 0 0,1 2 1 0 0,7-1-5800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2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2342 2655 2641 0 0,'0'0'6494'0'0,"-1"-39"-5152"0"0,-7 28-1142 0 0,6 11-79 0 0,2-1 1 0 0,0 1-1 0 0,-1-2 1 0 0,1 1-1 0 0,-2 1 0 0 0,1-2 1 0 0,1 2-1 0 0,0 0 1 0 0,-2-2-1 0 0,0 2 1 0 0,1-1-1 0 0,1 1 1 0 0,0 0-1 0 0,-2 0 0 0 0,1-2 1 0 0,1 2-1 0 0,-2 0 1 0 0,1 0-1 0 0,-1-1 1 0 0,2 1-1 0 0,-2 0 1 0 0,1 0-1 0 0,-1 0 0 0 0,1 0 1 0 0,-1 0 89 0 0,1-2-165 0 0,-2 1 0 0 0,3-1 0 0 0,-4 0 0 0 0,3 1 0 0 0,-2-1 0 0 0,3 2 0 0 0,-3-3 1 0 0,1 2-1 0 0,-1 1 0 0 0,1 0 0 0 0,-1-2 0 0 0,0 0 0 0 0,-2 1 0 0 0,-20-7 80 0 0,-133-83 626 0 0,11 7-386 0 0,30 1-71 0 0,4-6 0 0 0,-163-159 0 0 0,-167-233-263 0 0,-11-65 14 0 0,318 366 74 0 0,-129-230 0 0 0,236 353-17 0 0,0 0 0 0 0,-36-111 0 0 0,62 155-85 0 0,-2 1 0 0 0,3-1 0 0 0,-4-19 0 0 0,6 30-68 0 0,0 16-1026 0 0,0 102-6802 0 0,0-68 1982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0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 4754 0 0,'0'0'3543'0'0,"-42"27"-3121"0"0,2-2-333 0 0,1 2 0 0 0,-47 43-1 0 0,82-68-78 0 0,2 2-1 0 0,0-2 0 0 0,-2 0 0 0 0,2 2 0 0 0,1-1 0 0 0,-2 0 0 0 0,1 0 1 0 0,1 1-1 0 0,-2-1 0 0 0,2 1 0 0 0,0-1 0 0 0,0 1 0 0 0,0 0 0 0 0,-1-1 1 0 0,1 2-1 0 0,1-2 0 0 0,0 1 0 0 0,-1-1 0 0 0,1 2 0 0 0,0-1 0 0 0,1-1 1 0 0,-1 1-1 0 0,0-1 0 0 0,1 2 0 0 0,1-1 0 0 0,0 4 0 0 0,3 1 14 0 0,1 1-1 0 0,-1-1 1 0 0,1 1-1 0 0,0-2 0 0 0,1 0 1 0 0,15 15-1 0 0,-6-6 17 0 0,17 21 9 0 0,3-1 0 0 0,0-2 0 0 0,2 0 0 0 0,2-5-1 0 0,67 44 1 0 0,-80-59-157 0 0,0 0-1 0 0,1-2 1 0 0,1-1-1 0 0,0-1 1 0 0,1-2-1 0 0,0-1 1 0 0,1-1-1 0 0,0-2 1 0 0,0 0-1 0 0,38 0 1 0 0,-64-5 27 0 0,1 0 0 0 0,-1 0 0 0 0,1 0 0 0 0,-2 0 0 0 0,2-2 0 0 0,-1 1 0 0 0,1 0 0 0 0,-1 0 1 0 0,-1 0-1 0 0,2-2 0 0 0,-1 2 0 0 0,4-5 0 0 0,-5 4 7 0 0,-2 0-1 0 0,1-2 1 0 0,-1 0 0 0 0,0 1 0 0 0,1-1-1 0 0,-1 2 1 0 0,-1-2 0 0 0,2 0-1 0 0,-2 0 1 0 0,0 1 0 0 0,0-1 0 0 0,0-1-1 0 0,1 2 1 0 0,-2-1 0 0 0,1 0-1 0 0,-1 0 1 0 0,0-8 0 0 0,2-5 17 0 0,-1-2 0 0 0,-1 1-1 0 0,0-1 1 0 0,-1 1 0 0 0,-1-1 0 0 0,-1 2 0 0 0,0-1 0 0 0,-1-1 0 0 0,-2 1 0 0 0,0 2-1 0 0,1-2 1 0 0,-3 1 0 0 0,-14-25 0 0 0,-2 4 396 0 0,0 2 0 0 0,-4 0 1 0 0,1 2-1 0 0,-2 1 0 0 0,-3 1 0 0 0,0 2 0 0 0,-67-49 0 0 0,90 73-263 0 0,0 2 0 0 0,1-1-1 0 0,-2 0 1 0 0,1 2 0 0 0,-1-1 0 0 0,1 0-1 0 0,-1 2 1 0 0,1 0 0 0 0,-1-1-1 0 0,0 2 1 0 0,0 0 0 0 0,0 1-1 0 0,-16 0 1 0 0,23 0-81 0 0,1 1 0 0 0,1-1-1 0 0,-1 1 1 0 0,-1-1 0 0 0,2 2-1 0 0,-1-2 1 0 0,-1 1 0 0 0,2 0 0 0 0,-1 0-1 0 0,1 0 1 0 0,-2 0 0 0 0,2 1 0 0 0,-1-1-1 0 0,0 0 1 0 0,1 1 0 0 0,0 0-1 0 0,0-1 1 0 0,0 1 0 0 0,0-1 0 0 0,-1 2-1 0 0,1-2 1 0 0,0 1 0 0 0,0-1 0 0 0,0 2-1 0 0,1-1 1 0 0,-2-1 0 0 0,2 2-1 0 0,0-1 1 0 0,-1 4 0 0 0,-1 8-168 0 0,1 0 1 0 0,0 0-1 0 0,2 22 1 0 0,-1-14-191 0 0,0 61-2042 0 0,0 4-2506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 1713 0 0,'0'0'6491'0'0,"-39"-4"-4413"0"0,-18 4-861 0 0,57 0-1209 0 0,-1 1 0 0 0,0-1 0 0 0,1 1 1 0 0,-1-1-1 0 0,0 1 0 0 0,1-1 0 0 0,-1 1 1 0 0,0 0-1 0 0,1-1 0 0 0,-1 1 0 0 0,1 0 1 0 0,-1-1-1 0 0,1 1 0 0 0,0 0 0 0 0,-1 0 1 0 0,1-1-1 0 0,0 1 0 0 0,-1 0 0 0 0,1 0 1 0 0,0 0-1 0 0,0-1 0 0 0,0 1 0 0 0,0 0 1 0 0,0 0-1 0 0,0 0 0 0 0,0 0 0 0 0,0 1 1 0 0,-1 26 122 0 0,1-25-104 0 0,-1 15 81 0 0,3 22-165 0 0,-1-39 52 0 0,-1 1 0 0 0,1-1 0 0 0,-1 0 0 0 0,1 0-1 0 0,0 0 1 0 0,-1 0 0 0 0,1 0 0 0 0,0 0 0 0 0,0 0 0 0 0,0 0-1 0 0,0 0 1 0 0,0 0 0 0 0,0 0 0 0 0,0 0 0 0 0,0-1 0 0 0,0 1-1 0 0,0 0 1 0 0,0-1 0 0 0,1 1 0 0 0,-1-1 0 0 0,0 1 0 0 0,0-1 0 0 0,1 0-1 0 0,-1 1 1 0 0,0-1 0 0 0,1 0 0 0 0,1 0 0 0 0,8 1 5 0 0,1 0-1 0 0,-1 0 1 0 0,1-1 0 0 0,-1-1 0 0 0,20-3 0 0 0,-29 4 9 0 0,1-1 1 0 0,-1 0-1 0 0,1 0 0 0 0,-1 0 1 0 0,0 0-1 0 0,1 0 0 0 0,-1-1 1 0 0,0 1-1 0 0,0 0 1 0 0,0-1-1 0 0,0 0 0 0 0,0 1 1 0 0,-1-1-1 0 0,1 0 0 0 0,0 0 1 0 0,-1 0-1 0 0,1 0 0 0 0,-1 0 1 0 0,0-1-1 0 0,0 1 1 0 0,0 0-1 0 0,0-1 0 0 0,0 1 1 0 0,0-1-1 0 0,0 1 0 0 0,-1-1 1 0 0,0 1-1 0 0,1-1 0 0 0,-1 1 1 0 0,0-1-1 0 0,0-3 1 0 0,0 4-8 0 0,0-1 0 0 0,0 1 1 0 0,0-1-1 0 0,0 1 0 0 0,-1 0 1 0 0,1 0-1 0 0,-1-1 0 0 0,1 1 1 0 0,-1 0-1 0 0,0 0 0 0 0,0-1 1 0 0,0 1-1 0 0,0 0 1 0 0,0 0-1 0 0,-1 0 0 0 0,1 0 1 0 0,0 1-1 0 0,-1-1 0 0 0,0 0 1 0 0,1 0-1 0 0,-1 1 0 0 0,-3-3 1 0 0,-2 1-29 0 0,0-1 1 0 0,0 1 0 0 0,-1 1-1 0 0,1 0 1 0 0,-14-3 0 0 0,15 4 8 0 0,-6-1-230 0 0,0 0 1 0 0,-1 1-1 0 0,-19 1 0 0 0,15 0-575 0 0,6 2-867 0 0,1 9-1141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630 302 5603 0 0,'0'0'4428'0'0,"-9"-5"-3913"0"0,-23-15-101 0 0,31 19-335 0 0,1 1 1 0 0,-1 0-1 0 0,1-1 0 0 0,-1 1 1 0 0,0 0-1 0 0,1-1 1 0 0,-1 1-1 0 0,1-1 1 0 0,-1 1-1 0 0,1-1 0 0 0,-1 0 1 0 0,1 1-1 0 0,-1-1 1 0 0,1 0-1 0 0,0 1 1 0 0,-1-1-1 0 0,1 0 0 0 0,0 1 1 0 0,-1-1-1 0 0,1 0 1 0 0,0 1-1 0 0,0-1 1 0 0,0 0-1 0 0,0 0 1 0 0,0 1-1 0 0,0-1 0 0 0,0 0 1 0 0,0 0-1 0 0,0 1 1 0 0,0-1-1 0 0,0 0 1 0 0,0 0-1 0 0,0 1 0 0 0,1-2 1 0 0,-1 1-53 0 0,0 1 0 0 0,1 0 0 0 0,-1 0 0 0 0,0 0 0 0 0,0-1-1 0 0,0 1 1 0 0,0 0 0 0 0,0 0 0 0 0,0 0 0 0 0,0-1 0 0 0,0 1 0 0 0,0 0 0 0 0,0 0 0 0 0,0-1 0 0 0,0 1 0 0 0,0 0 0 0 0,0 0 0 0 0,0-1 0 0 0,0 1-1 0 0,0 0 1 0 0,0 0 0 0 0,0-1 0 0 0,0 1 0 0 0,0 0 0 0 0,0 0 0 0 0,0-1 0 0 0,0 1 0 0 0,0 0 0 0 0,-1 0 0 0 0,1 0 0 0 0,0-1 0 0 0,0 1 0 0 0,0 0-1 0 0,0 0 1 0 0,-1 0 0 0 0,1 0 0 0 0,0 0 0 0 0,0-1 0 0 0,0 1 0 0 0,-1 0 0 0 0,1 0 0 0 0,0 0 0 0 0,0 0 0 0 0,0 0 0 0 0,-1 0 0 0 0,1 0 0 0 0,0 0-1 0 0,0 0 1 0 0,-1 0 0 0 0,1 0 0 0 0,0 0 0 0 0,0 0 0 0 0,-1 0 0 0 0,1 0 0 0 0,0 0 0 0 0,0 0 0 0 0,-1 0 0 0 0,1 0 0 0 0,0 0 0 0 0,0 0 0 0 0,0 0-1 0 0,-1 0 1 0 0,-1 0 198 0 0,-7-1 458 0 0,9 1-668 0 0,0 0-1 0 0,-1 0 1 0 0,1 0-1 0 0,-1 0 1 0 0,1 0-1 0 0,-1 0 1 0 0,1 0-1 0 0,-1 0 1 0 0,1 0 0 0 0,0 0-1 0 0,-1 0 1 0 0,1 0-1 0 0,-1 0 1 0 0,1 0-1 0 0,-1 0 1 0 0,1 0 0 0 0,0 0-1 0 0,-1-1 1 0 0,1 1-1 0 0,-1 0 1 0 0,1 0-1 0 0,0-1 1 0 0,-1 1-1 0 0,1 0 1 0 0,0-1 0 0 0,-1 1-1 0 0,0-1 1 0 0,-4-4 1 0 0,-1 0 0 0 0,1 0-1 0 0,-1 1 1 0 0,-1 0 0 0 0,1 0 0 0 0,-1 0 0 0 0,1 1 0 0 0,-1 0 0 0 0,-11-3 0 0 0,-12-7-15 0 0,-281-117 304 0 0,237 102-103 0 0,16 9-93 0 0,55 17-98 0 0,3 1-16 0 0,0 1 0 0 0,0 0 0 0 0,0 0 1 0 0,0 0-1 0 0,0 0 0 0 0,0-1 0 0 0,0 1 0 0 0,0 0 1 0 0,0 0-1 0 0,0 0 0 0 0,0 0 0 0 0,0-1 0 0 0,0 1 1 0 0,0 0-1 0 0,1 0 0 0 0,-1 0 0 0 0,0 0 1 0 0,0 0-1 0 0,0 0 0 0 0,0-1 0 0 0,0 1 0 0 0,1 0 1 0 0,-1 0-1 0 0,0 0 0 0 0,0 0 0 0 0,0 0 0 0 0,0 0 1 0 0,1 0-1 0 0,-1 0 0 0 0,0 0 0 0 0,0 0 1 0 0,0 0-1 0 0,0 0 0 0 0,1 0 0 0 0,-1 0 0 0 0,0 0 1 0 0,0 0-1 0 0,0 0 0 0 0,0 0 0 0 0,1 0 0 0 0,-1 0 1 0 0,0 0-1 0 0,0 0 0 0 0,0 0 0 0 0,0 0 0 0 0,1 0 1 0 0,-1 0-1 0 0,0 0 0 0 0,0 1 0 0 0,0-1 1 0 0,16 9-35 0 0,10 11 68 0 0,175 199-53 0 0,-169-186 26 0 0,169 161 42 0 0,-183-179-37 0 0,-1 1 0 0 0,25 28 0 0 0,-41-41-337 0 0,0-1 0 0 0,-1 1 0 0 0,1 0 0 0 0,-1 0 0 0 0,0 0 0 0 0,0 0 0 0 0,0-1 0 0 0,0 1 0 0 0,0 0 0 0 0,-1 0 0 0 0,1 0 0 0 0,-2 3 0 0 0,-6 12-4016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4322 0 0,'0'0'7078'0'0,"0"-13"-2020"0"0,-1 33-4963 0 0,-1 0-1 0 0,-2 0 0 0 0,0-1 1 0 0,-7 23-1 0 0,-4 16-70 0 0,0 6-1 0 0,-36 200-542 0 0,44-215 275 0 0,3-15-1252 0 0,-2 48 0 0 0,4-85-1241 0 0,-5-13-1585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4818 0 0,'0'0'6819'0'0,"146"0"-6563"0"0,-120 8-111 0 0,8 3-129 0 0,1 1 32 0 0,-1 0-193 0 0,-25-4-1247 0 0,-1-1-1954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6723 0 0,'0'0'3970'0'0,"172"0"-4258"0"0,-146 28-1089 0 0,-9-1-944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7828 0 0,'43'203'2000'0'0,"-26"-203"-1535"0"0,18 0 255 0 0,8 4-448 0 0,8 8-272 0 0,-8 0-288 0 0,-17 7-961 0 0,-17 1-1792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1217 0 0,'0'0'6995'0'0,"-9"1"-6350"0"0,1 2-467 0 0,5-2-52 0 0,0 0 0 0 0,0-1 0 0 0,0 1-1 0 0,0 0 1 0 0,0-1 0 0 0,0 0 0 0 0,0 0-1 0 0,-1 0 1 0 0,-3 0 0 0 0,-3 15 3473 0 0,10-15-3413 0 0,-14 18 3686 0 0,-8 9-4089 0 0,-14 16 432 0 0,3 1 0 0 0,1 2-1 0 0,-45 84 1 0 0,45-73-97 0 0,27-50-99 0 0,0 1-1 0 0,1-1 1 0 0,0 1 0 0 0,1-1-1 0 0,0 1 1 0 0,0 0 0 0 0,0 0-1 0 0,1 1 1 0 0,1-1 0 0 0,-2 17-1 0 0,3-24 265 0 0,44 11-246 0 0,21 0 34 0 0,0 3-1 0 0,110 41 0 0 0,-114-35 0 0 0,-35-16 56 0 0,-16-5 33 0 0,-9 0 46 0 0,-12 0-1157 0 0,-14 0-1356 0 0,-8 0-1824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4034 0 0,'0'0'6635'0'0,"-8"0"-5933"0"0,3-1-569 0 0,-1 1 1 0 0,1 0 0 0 0,0 1-1 0 0,-1-1 1 0 0,1 1 0 0 0,0 0-1 0 0,0 0 1 0 0,0 0 0 0 0,0 1-1 0 0,0 0 1 0 0,0 0 0 0 0,0 0 0 0 0,0 1-1 0 0,1-1 1 0 0,-1 1 0 0 0,1 0-1 0 0,-7 7 1 0 0,-3 7 124 0 0,0 2 0 0 0,2-1 0 0 0,0 1 0 0 0,1 1 0 0 0,1 0 0 0 0,0 0 0 0 0,-7 29 0 0 0,-4 1 154 0 0,11-25-460 0 0,1 0 1 0 0,0 1-1 0 0,2 0 0 0 0,1 0 1 0 0,-3 34-1 0 0,12-86-2265 0 0,11-15-1849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8740 0 0,'0'0'4816'0'0,"-1"0"-4775"0"0,1 0 1 0 0,0 0 0 0 0,-1 0 0 0 0,1 0 0 0 0,0 1-1 0 0,-1-1 1 0 0,1 0 0 0 0,0 0 0 0 0,-1 1 0 0 0,1-1-1 0 0,0 0 1 0 0,-1 0 0 0 0,1 1 0 0 0,0-1-1 0 0,0 0 1 0 0,0 1 0 0 0,-1-1 0 0 0,1 0 0 0 0,0 1-1 0 0,0-1 1 0 0,0 0 0 0 0,0 1 0 0 0,-1-1 0 0 0,1 1-1 0 0,0-1 1 0 0,0 0 0 0 0,0 1 0 0 0,0-1 0 0 0,0 1-1 0 0,0-1 1 0 0,0 0 0 0 0,0 1 0 0 0,0-1 0 0 0,0 1-1 0 0,1-1 1 0 0,-1 0 0 0 0,0 1 0 0 0,0 0 0 0 0,5 3 111 0 0,0 1 0 0 0,1-1 0 0 0,-1 0-1 0 0,1 0 1 0 0,0 0 0 0 0,0-1 0 0 0,0 0 0 0 0,0 0 0 0 0,12 3 0 0 0,63 18 168 0 0,-80-24-317 0 0,22 6-430 0 0,2-1 0 0 0,-1-1 0 0 0,0-1 1 0 0,26-1-1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1 320 0 0,'0'0'14321'0'0,"18"0"-13237"0"0,-10 1-935 0 0,0 1-1 0 0,1 0 1 0 0,-1 0 0 0 0,0 1 0 0 0,0 0 0 0 0,0 0 0 0 0,-1 1 0 0 0,1 0 0 0 0,-1 0 0 0 0,0 1 0 0 0,9 7 0 0 0,44 23 387 0 0,-34-23-412 0 0,-22-9-230 0 0,1-1-1 0 0,0 0 1 0 0,-1 0-1 0 0,1 0 0 0 0,0 0 1 0 0,0-1-1 0 0,0 0 1 0 0,8 1-1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0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3362 0 0,'0'0'5346'0'0,"0"-31"-5394"0"0,0 57-64 0 0,24 0-608 0 0,-14-6-1297 0 0,14-14-3602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 0 0,'0'0'12182'0'0,"6"5"-11347"0"0,17 17-432 0 0,1-1 1 0 0,1-2 0 0 0,1 0 0 0 0,1-2-1 0 0,0-1 1 0 0,1-1 0 0 0,1-1 0 0 0,30 9-1 0 0,-17-18-301 0 0,-32-5-164 0 0,-9 0-626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31 3538 0 0,'0'0'8033'0'0,"-29"1"-5531"0"0,25 1-2423 0 0,0 0 0 0 0,0 0-1 0 0,0 0 1 0 0,0 1 0 0 0,1-1-1 0 0,-1 1 1 0 0,1 0 0 0 0,0 0 0 0 0,0 0-1 0 0,0 1 1 0 0,0-1 0 0 0,-5 8-1 0 0,-29 50 564 0 0,35-58-599 0 0,-110 219 1520 0 0,44-35-859 0 0,65-179-699 0 0,0 0 0 0 0,1 0-1 0 0,0 0 1 0 0,1 1 0 0 0,-1 9-1 0 0,2-14-164 0 0,0-7-38 0 0,1-33-253 0 0,-1 30 411 0 0,-1-6-101 0 0,1 0 0 0 0,0 0 0 0 0,1 0 0 0 0,0-1 0 0 0,1 1 0 0 0,0 0 0 0 0,1 0 0 0 0,1 1 0 0 0,0-1 0 0 0,6-13 1 0 0,23-34-452 0 0,70-139-9 0 0,-89 141 649 0 0,-12 48 65 0 0,-1-1 0 0 0,2 0 0 0 0,-1 1 0 0 0,1 0 0 0 0,5-11 0 0 0,-7 18-83 0 0,1-1 0 0 0,-1 1 0 0 0,1 0-1 0 0,0-1 1 0 0,-1 1 0 0 0,1 0 0 0 0,1 0 0 0 0,-1 0-1 0 0,0 0 1 0 0,0 1 0 0 0,1-1 0 0 0,-1 0 0 0 0,1 1-1 0 0,-1 0 1 0 0,1 0 0 0 0,-1-1 0 0 0,1 1 0 0 0,0 1 0 0 0,0-1-1 0 0,-1 0 1 0 0,7 0 0 0 0,1 0-37 0 0,1 0-1 0 0,0 0 1 0 0,-1 1 0 0 0,1 0 0 0 0,0 1-1 0 0,12 2 1 0 0,-19-2 2 0 0,-1 0 0 0 0,0 0 0 0 0,1 1 0 0 0,-1-1 0 0 0,0 1 0 0 0,0 0 0 0 0,0 0 0 0 0,0 0-1 0 0,0 0 1 0 0,0 1 0 0 0,-1-1 0 0 0,1 1 0 0 0,-1-1 0 0 0,0 1 0 0 0,1 0 0 0 0,-1 0 0 0 0,-1 0 0 0 0,1 0 0 0 0,0 1 0 0 0,1 4 0 0 0,5 13 14 0 0,-1-1 1 0 0,-1 1 0 0 0,-1 0-1 0 0,-1 1 1 0 0,-1-1 0 0 0,-1 1-1 0 0,-1 40 1 0 0,-1-59-3 0 0,0-1 1 0 0,-1 0-1 0 0,1 0 1 0 0,-1 0-1 0 0,0 0 0 0 0,0 0 1 0 0,1 0-1 0 0,-1-1 1 0 0,0 1-1 0 0,-1 0 1 0 0,1 0-1 0 0,0-1 0 0 0,0 1 1 0 0,-1 0-1 0 0,1-1 1 0 0,-1 1-1 0 0,0-1 1 0 0,1 0-1 0 0,-1 0 0 0 0,0 1 1 0 0,0-1-1 0 0,1 0 1 0 0,-1 0-1 0 0,0-1 0 0 0,0 1 1 0 0,0 0-1 0 0,0-1 1 0 0,0 1-1 0 0,0-1 1 0 0,-1 0-1 0 0,-2 1 0 0 0,-11 1 29 0 0,-1 0 0 0 0,-33-2-1 0 0,34 0-8 0 0,-59 0 7 0 0,74 0 919 0 0,-4 0-1031 0 0,-43 0-2798 0 0,15 0-2382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3858 0 0,'0'0'7878'0'0,"-6"0"-7099"0"0,1 0-638 0 0,0 0 1 0 0,0 1-1 0 0,0-1 0 0 0,1 1 1 0 0,-1 0-1 0 0,0 0 0 0 0,0 1 0 0 0,1 0 1 0 0,-1-1-1 0 0,1 1 0 0 0,-1 1 1 0 0,1-1-1 0 0,0 1 0 0 0,0 0 0 0 0,0 0 1 0 0,0 0-1 0 0,1 0 0 0 0,-1 0 1 0 0,1 1-1 0 0,0 0 0 0 0,0 0 1 0 0,0 0-1 0 0,0 0 0 0 0,1 0 0 0 0,-3 6 1 0 0,-71 116 1334 0 0,21-35-755 0 0,-46 102 0 0 0,97-184-701 0 0,-7 16 13 0 0,-1 0-1 0 0,-29 45 1 0 0,40-68-148 0 0,1-4-392 0 0,0-4 105 0 0,0 0-1 0 0,1 1 1 0 0,-1-1-1 0 0,1 0 1 0 0,1 0-1 0 0,-1 1 1 0 0,3-7-1 0 0,-2 6-45 0 0,21-51-4386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1377 0 0,'0'0'10210'0'0,"-3"6"-9503"0"0,-49 98 1395 0 0,-66 97 0 0 0,7-14-1571 0 0,92-150-465 0 0,11-20-10 0 0,-1 1-1 0 0,-1-2 1 0 0,0 1 0 0 0,-1-1 0 0 0,-18 19-1 0 0,29-35-75 0 0,0 1 0 0 0,-1-1 0 0 0,1 0 0 0 0,-1 0 0 0 0,1 1 0 0 0,0-1 0 0 0,-1 0 0 0 0,1 0 0 0 0,0 0 0 0 0,-1 0 0 0 0,1 0 0 0 0,-1 1-1 0 0,1-1 1 0 0,-1 0 0 0 0,1 0 0 0 0,0 0 0 0 0,-1 0 0 0 0,1 0 0 0 0,-1 0 0 0 0,1 0 0 0 0,-1-1 0 0 0,1 1 0 0 0,0 0 0 0 0,-1 0 0 0 0,1 0 0 0 0,-1 0-1 0 0,1 0 1 0 0,0-1 0 0 0,-1 1 0 0 0,1 0 0 0 0,-1 0 0 0 0,1-1 0 0 0,0 1 0 0 0,0 0 0 0 0,-1-1 0 0 0,1 1 0 0 0,0 0 0 0 0,-1-1 0 0 0,1 1 0 0 0,0 0 0 0 0,0-1-1 0 0,0 1 1 0 0,-1-1 0 0 0,1 1 0 0 0,0 0 0 0 0,0-1 0 0 0,0 1 0 0 0,0-1 0 0 0,0 1 0 0 0,0 0 0 0 0,0-1 0 0 0,0 0 0 0 0,-6-26-2452 0 0,5 24 2182 0 0,0-24-3518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5346 0 0,'0'0'5187'0'0,"19"0"-2965"0"0,6 1-1345 0 0,1 0 0 0 0,-1 1-1 0 0,0 2 1 0 0,43 12 0 0 0,-23-5-524 0 0,0-1 1 0 0,51 4 0 0 0,-35-10-5487 0 0,-92-4-747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3 4322 0 0,'0'0'3919'0'0,"-3"-1"-3215"0"0,-1 0 1 0 0,1 1-1 0 0,0-1 0 0 0,-1 1 1 0 0,1 0-1 0 0,-1 0 0 0 0,1 0 1 0 0,-7 2-1 0 0,4 2-570 0 0,0 0 1 0 0,1 0-1 0 0,-1 0 0 0 0,1 1 0 0 0,0 0 1 0 0,0 0-1 0 0,1 1 0 0 0,0-1 1 0 0,0 1-1 0 0,-5 8 0 0 0,-18 24 307 0 0,4-11-181 0 0,-245 278 1054 0 0,226-268-1228 0 0,-8 9-12 0 0,47-42-166 0 0,0-1-1 0 0,0 0 0 0 0,-1 0 0 0 0,1 0 0 0 0,-1 0 0 0 0,0 0 0 0 0,1 0 1 0 0,-1-1-1 0 0,-8 3 0 0 0,11-5-323 0 0,4-7-361 0 0,6-8 629 0 0,0 2-1 0 0,1-1 0 0 0,1 1 0 0 0,24-22 0 0 0,61-47-267 0 0,-47 43 154 0 0,-3-3 72 0 0,-2-1 0 0 0,-2-3 0 0 0,50-68 0 0 0,-90 110 313 0 0,1 0 1 0 0,-1 0-1 0 0,0 0 0 0 0,0 0 0 0 0,-1-1 1 0 0,1 1-1 0 0,-1 0 0 0 0,0-1 0 0 0,1-5 697 0 0,-2 39-132 0 0,16 398 844 0 0,-14-345-1202 0 0,-2-49-519 0 0,-1-30-435 0 0,1-11-523 0 0,0-15-1281 0 0,0-1-1715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1457 0 0,'0'0'4114'0'0,"-4"0"-3055"0"0,-8 5 4129 0 0,37 7 2626 0 0,-1-2-8990 0 0,-9-2 1155 0 0,-1-1-1 0 0,1-1 1 0 0,0 0-1 0 0,0-2 0 0 0,1 1 1 0 0,-1-2-1 0 0,1 0 1 0 0,0 0-1 0 0,29-1 0 0 0,-45-5-1160 0 0,0-6 250 0 0,-25 5-9928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55 240 0 0,'0'0'5395'0'0,"0"-6"-3773"0"0,0-24-226 0 0,0 11 3813 0 0,-17 36-4448 0 0,-129 159 1328 0 0,72-82-1517 0 0,-135 129 0 0 0,209-222-599 0 0,0 0 1 0 0,-1-1-1 0 0,1 1 0 0 0,-1 0 0 0 0,0-1 0 0 0,1 1 0 0 0,-1-1 1 0 0,1 1-1 0 0,-1-1 0 0 0,0 1 0 0 0,1-1 0 0 0,-1 1 0 0 0,0-1 1 0 0,0 0-1 0 0,1 1 0 0 0,-1-1 0 0 0,0 0 0 0 0,0 0 0 0 0,0 1 1 0 0,1-1-1 0 0,-1 0 0 0 0,0 0 0 0 0,0 0 0 0 0,-1 0 0 0 0,3-17-553 0 0,15-24-58 0 0,-1 17 411 0 0,0 1 0 0 0,2 0 0 0 0,0 2 0 0 0,26-25 0 0 0,-14 15 127 0 0,7-7 109 0 0,24-30 17 0 0,-20 24-13 0 0,-32 36-4 0 0,0 0 0 0 0,-1 0-1 0 0,0 0 1 0 0,0-1 0 0 0,-1 0 0 0 0,7-14-1 0 0,-3 11 281 0 0,-5 24 298 0 0,-4 32 43 0 0,-1-40-759 0 0,3 62 431 0 0,17 94 0 0 0,-10-92-226 0 0,-8-58-53 0 0,0 0-1 0 0,0 0 1 0 0,1-1-1 0 0,1 1 1 0 0,-1-1-1 0 0,7 11 1 0 0,-9-19-25 0 0,0 0 0 0 0,0 0 0 0 0,1 0 0 0 0,-1-1 0 0 0,0 1 1 0 0,0 0-1 0 0,1-1 0 0 0,-1 1 0 0 0,1-1 0 0 0,-1 1 0 0 0,0-1 0 0 0,1 0 1 0 0,-1 1-1 0 0,1-1 0 0 0,-1 0 0 0 0,1 0 0 0 0,-1 0 0 0 0,1 0 0 0 0,-1 0 1 0 0,1 0-1 0 0,-1-1 0 0 0,1 1 0 0 0,-1 0 0 0 0,0-1 0 0 0,3-1 0 0 0,38-16 56 0 0,56-74-10 0 0,-35 30-32 0 0,93-92-55 0 0,-136 141-179 0 0,-14 14-871 0 0,-9 9-822 0 0,-11 6-2149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4530 0 0,'0'0'6062'0'0,"-10"0"-4860"0"0,-3 0 5180 0 0,46 3-6303 0 0,0 2 0 0 0,-1 1 0 0 0,51 16-1 0 0,-12-3-57 0 0,-56-16-8 0 0,220 59 57 0 0,-271-59-1920 0 0,-19 0-3957 0 0,28 7-2714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1 800 0 0,'0'0'13121'0'0,"-2"3"-12614"0"0,-18 35-288 0 0,-3-1 1 0 0,-1-1-1 0 0,-2-1 0 0 0,-51 55 0 0 0,33-42-183 0 0,30-32-32 0 0,0-1 0 0 0,-25 20 0 0 0,-8 5-281 0 0,32-27-843 0 0,33-30-343 0 0,11-10-700 0 0,11-3-2143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59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2097 0 0,'0'0'4303'0'0,"15"0"-2435"0"0,57 0-1423 0 0,184 7 460 0 0,-222-2-845 0 0,1 0-1 0 0,0 2 1 0 0,-1 2-1 0 0,-1 1 1 0 0,47 20-1 0 0,-67-24-41 0 0,13 7-364 0 0,-54-10-935 0 0,2-5 473 0 0,-62 2-4397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0T16:10:0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3458 0 0,'0'0'17365'0'0,"-9"2"-17261"0"0,0 7-91 0 0,1 0 0 0 0,1 1 1 0 0,-13 18-1 0 0,-9 14 9 0 0,-483 539 429 0 0,488-555-449 0 0,14-16 215 0 0,-4 7-1136 0 0,14-17 882 0 0,0 1 1 0 0,0-1 0 0 0,0 0-1 0 0,0 1 1 0 0,0-1-1 0 0,0 0 1 0 0,0 1-1 0 0,0-1 1 0 0,0 1 0 0 0,0-1-1 0 0,0 0 1 0 0,1 0-1 0 0,-1 1 1 0 0,0-1-1 0 0,0 0 1 0 0,0 1 0 0 0,1-1-1 0 0,-1 0 1 0 0,0 0-1 0 0,0 1 1 0 0,1-1-1 0 0,-1 0 1 0 0,0 0-1 0 0,0 0 1 0 0,1 1 0 0 0,-1-1-1 0 0,0 0 1 0 0,1 0-1 0 0,-1 0 1 0 0,0 0-1 0 0,1 0 1 0 0,-1 0 0 0 0,0 1-1 0 0,1-1 1 0 0,-1 0-1 0 0,0 0 1 0 0,1 0-1 0 0,-1 0 1 0 0,1 0 0 0 0,-1-1-1 0 0,0 1 1 0 0,1 0-1 0 0,-1 0 1 0 0,0 0-1 0 0,1 0 1 0 0,-1 0 0 0 0,3-1 2365 0 0,-3-18-2273 0 0,-17-212-184 0 0,17 88 240 0 0,0 142 40 0 0,25 5-155 0 0,-3 8 38 0 0,-1 1 0 0 0,-1 1-1 0 0,33 31 1 0 0,-22-20-56 0 0,184 138 66 0 0,-206-156-35 0 0,2-1 1 0 0,-1 0-1 0 0,1 0 0 0 0,0-1 1 0 0,0-1-1 0 0,0 0 1 0 0,1 0-1 0 0,12 2 0 0 0,-23-6 409 0 0,-26 0-470 0 0,-10 0 23 0 0,1 1 0 0 0,0 2 0 0 0,0 1-1 0 0,-56 15 1 0 0,-113 27 39 0 0,195-44-810 0 0,12-1 1194 0 0,13-3-3127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49 8900 0 0,'0'0'3911'0'0,"0"-8"-3292"0"0,0-25-403 0 0,0 25-109 0 0,0 13-38 0 0,1 82 913 0 0,2-40-764 0 0,-3 0-1 0 0,-1 0 1 0 0,-3 0 0 0 0,-15 73 0 0 0,9-85-377 0 0,-27 105 221 0 0,18-50-3999 0 0,17-68-364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7748 0 0,'0'0'3329'0'0,"-20"189"-2977"0"0,10-119 64 0 0,-9 9-159 0 0,9 1-177 0 0,-19 3-96 0 0,10-13 80 0 0,0-4-96 0 0,-1-9-673 0 0,1-13-1648 0 0,0-22-4818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4018 0 0,'0'0'6611'0'0,"68"-14"-6307"0"0,-20 14-144 0 0,1 0-112 0 0,9 9-32 0 0,-10 0 32 0 0,10 0-96 0 0,-29-9-1136 0 0,10 0-1890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3362 0 0,'0'0'7123'0'0,"0"167"-7027"0"0,-10-136-112 0 0,1-5 48 0 0,-11-12-1249 0 0,11-14-3361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2369 0 0,'0'0'6819'0'0,"48"0"-15399"0"0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6179 0 0,'0'0'3580'0'0,"-24"9"-3308"0"0,-76 29-50 0 0,96-36-193 0 0,0-1 0 0 0,0 1 0 0 0,1 0-1 0 0,-1 0 1 0 0,0 0 0 0 0,1 0 0 0 0,0 1 0 0 0,0 0 0 0 0,-1-1 0 0 0,1 1 0 0 0,1 0 0 0 0,-1 0 0 0 0,0 1 0 0 0,1-1 0 0 0,0 0 0 0 0,0 1 0 0 0,0 0 0 0 0,0-1-1 0 0,0 1 1 0 0,1 0 0 0 0,0 0 0 0 0,0 0 0 0 0,0 0 0 0 0,0 0 0 0 0,0 0 0 0 0,1 0 0 0 0,0 0 0 0 0,0 0 0 0 0,0 1 0 0 0,0-1 0 0 0,1 0 0 0 0,-1 0 0 0 0,2 5 0 0 0,0 19 19 0 0,-2-28-47 0 0,0 1 0 0 0,1 0 0 0 0,-1-1 1 0 0,0 1-1 0 0,0 0 0 0 0,1-1 0 0 0,-1 1 0 0 0,1 0 0 0 0,-1-1 0 0 0,0 1 0 0 0,1-1 0 0 0,-1 1 0 0 0,1 0 0 0 0,-1-1 0 0 0,1 1 1 0 0,0-1-1 0 0,-1 0 0 0 0,1 1 0 0 0,0-1 0 0 0,-1 1 0 0 0,1-1 0 0 0,0 0 0 0 0,-1 0 0 0 0,1 1 0 0 0,0-1 0 0 0,-1 0 0 0 0,1 0 1 0 0,0 0-1 0 0,0 0 0 0 0,-1 0 0 0 0,2 0 0 0 0,32 1-7 0 0,-25-1 7 0 0,3 0-18 0 0,2 1 17 0 0,1-1 0 0 0,-1 0 0 0 0,0-1 0 0 0,1 0 0 0 0,-1-1 0 0 0,0-1 0 0 0,0-1 0 0 0,0 0 0 0 0,-1 0 0 0 0,15-8 1 0 0,-8 5-73 0 0,-11 15 77 0 0,-10 33 140 0 0,0-39-135 0 0,-3 18 35 0 0,0 0 0 0 0,-14 33 0 0 0,-4 19-100 0 0,16-55-628 0 0,4-11-1553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8372 0 0,'0'0'3601'0'0,"-116"263"-3424"0"0,106-206-81 0 0,1-13-32 0 0,-1 4-32 0 0,0-8 32 0 0,1-9-128 0 0,9-14-1057 0 0,0-8-2048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7972 0 0,'0'0'2945'0'0,"-9"145"-2817"0"0,-11-80-32 0 0,-9 1-16 0 0,10 0-32 0 0,-10 0-16 0 0,19-9 48 0 0,-9-9-144 0 0,9-12-880 0 0,-9-10-1858 0 0,9-17-3296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1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6435 0 0,'0'0'5603'0'0,"126"-22"-5539"0"0,-68 35-96 0 0,-10 5-193 0 0,1-5-1808 0 0,-1-13-6723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 1547 7059 214477 61627,'0'0'625'0'0,"0"0"-49"0"0,0 0-1168-1694 468,0 0 2752 1694-468,0 0-783 0 0,0 0-977 0 0,-1-13-304 0 0,5-10 112 0 0,9-5 337 0 0,12-4 31 0 0,17-5-96 0 0,18-2-64 0 0,18-4 33 0 0,20-4-97 0 0,21-4-128 1257 781,20-5-16-1257-781,20-6 80 0 0,19-6-80 1724-491,19-7-112-1724 491,17-7-64 0 0,13-6 0 0 0,13-7-48 0 0,8-4 16 0 0,1-1 0 0 0,-5-1-160 3042 210,-13 4 0-3042-210,-21 8-112 0 0,-30 11-400 0 0,-37 17-513 0 0,-43 17-800 0 0,-45 19-1777 0 0,-32 12-3841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5939 0 0,'0'0'6485'0'0,"-2"-6"-5674"0"0,-4-17-258 0 0,4 17 999 0 0,3 19-1414 0 0,1-1 0 0 0,1 1 0 0 0,0-1 0 0 0,0 1 0 0 0,2-1 0 0 0,-1 0 0 0 0,1-1-1 0 0,1 1 1 0 0,9 13 0 0 0,6 16 73 0 0,33 79 55 0 0,77 145-598 0 0,-105-212-5386 0 0,-24-43 1903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7315 0 0,'0'0'4979'0'0,"87"-158"-4739"0"0,-49 131-32 0 0,20 5-64 0 0,0 5-64 0 0,1-5-48 0 0,-1 9-80 0 0,-20 4-160 0 0,11 5-769 0 0,-20 4-607 0 0,-20 0-1154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0 0 0,'0'0'12102'0'0,"87"0"-11798"0"0,-39-8-256 0 0,11-6 0 0 0,-11 1 16 0 0,0 4-272 0 0,10 1-1169 0 0,-29-10-1664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8628 0 0,'0'0'1168'0'0,"19"149"-1136"0"0,-19-144-688 0 0</inkml:trace>
  <inkml:trace contextRef="#ctx0" brushRef="#br0" timeOffset="1">49 1 4130 0 0,'0'0'6083'0'0,"-19"0"-10918"0"0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6531 0 0,'0'0'3052'0'0,"0"35"-2718"0"0,0 188 591 0 0,0-192-314 0 0,0-30-312 0 0,0-4-179 0 0,-2-6-141 0 0,0 0 1 0 0,-1 0-1 0 0,0 0 0 0 0,-1 0 1 0 0,1 1-1 0 0,-1-1 0 0 0,-9-12 1 0 0,-10-24-71 0 0,8 8 190 0 0,10 28-51 0 0,2 0-1 0 0,-1 0 1 0 0,1 0 0 0 0,0 0-1 0 0,1-1 1 0 0,0 1 0 0 0,1-1 0 0 0,-1-12-1 0 0,3 21-45 0 0,0 1-1 0 0,0-1 1 0 0,1 0-1 0 0,-1 1 1 0 0,0-1 0 0 0,1 1-1 0 0,-1-1 1 0 0,0 1-1 0 0,1 0 1 0 0,-1 0-1 0 0,0 0 1 0 0,1-1-1 0 0,-1 1 1 0 0,1 0-1 0 0,-1 1 1 0 0,0-1 0 0 0,1 0-1 0 0,0 1 1 0 0,4-1 0 0 0,35-1-5 0 0,-15 0-10 0 0,1 1 0 0 0,-1 2 1 0 0,38 6-1 0 0,-55-6 11 0 0,0 1-1 0 0,0 0 1 0 0,0 0-1 0 0,-1 0 1 0 0,1 2 0 0 0,-1-1-1 0 0,0 1 1 0 0,0 0-1 0 0,-1 0 1 0 0,1 1-1 0 0,-1 0 1 0 0,0 1 0 0 0,10 11-1 0 0,-8-7 1 0 0,0 0-1 0 0,-1 1 0 0 0,0 0 0 0 0,-1 0 1 0 0,10 22-1 0 0,-14-25-3 0 0,-1-1 0 0 0,0 1 0 0 0,0 0 0 0 0,-1 0 0 0 0,0-1 0 0 0,0 1 0 0 0,-1 0 0 0 0,-1 0 0 0 0,1 0 0 0 0,-3 12-1 0 0,1-17 20 0 0,1 0 0 0 0,-1 0 0 0 0,1 0 0 0 0,-1-1 0 0 0,0 1 0 0 0,-1-1 0 0 0,1 1 0 0 0,-1-1 0 0 0,1 0 0 0 0,-1 0 0 0 0,0 0-1 0 0,0 0 1 0 0,0-1 0 0 0,-1 1 0 0 0,1-1 0 0 0,-7 4 0 0 0,-70 32 278 0 0,55-28-199 0 0,-3 4-25 0 0,-152 59 13 0 0,176-72-1014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3922 0 0,'0'0'4738'0'0,"-39"254"-4434"0"0,30-214-32 0 0,-1-9-64 0 0,0-1-160 0 0,1-16 0 0 0,9-6-144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49 8596 0 0,'0'0'2801'0'0,"184"-35"-2785"0"0,-136 26 48 0 0,0 5-112 0 0,1 4-848 0 0,-20 0-321 0 0,0 0-688 0 0,-20 0-1200 0 0</inkml:trace>
  <inkml:trace contextRef="#ctx0" brushRef="#br0" timeOffset="1">0 260 8052 0 0,'0'0'3489'0'0,"145"0"-3521"0"0,-106 0 48 0 0,0 0 80 0 0,0 0-288 0 0,-20 13-672 0 0,-9 0-97 0 0,-1-4-1104 0 0,-9 0-1488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4018 0 0,'87'123'3025'0'0,"-96"-115"-2112"0"0,9 1 159 0 0,0 4-207 0 0,0 1-177 0 0,9-1-112 0 0,30 4-208 0 0,0-8-128 0 0,9 0 17 0 0,10-9-257 0 0,0 0-49 0 0,0 0 65 0 0,-19 0-496 0 0,10 0-1184 0 0,-20 0-2146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6419 0 0,'0'0'4151'0'0,"-7"17"-3508"0"0,-1 5-406 0 0,2-5 53 0 0,-1 0-1 0 0,0 0 1 0 0,-17 25-1 0 0,17-27-127 0 0,-1-1-1 0 0,1 1 0 0 0,1 1 0 0 0,1-1 1 0 0,0 1-1 0 0,1 0 0 0 0,1 0 0 0 0,1 0 0 0 0,0 1 1 0 0,1-1-1 0 0,0 1 0 0 0,1-1 0 0 0,5 28 0 0 0,-4-38-151 0 0,1 0 0 0 0,-1-1-1 0 0,1 1 1 0 0,1-1 0 0 0,-1 1-1 0 0,1-1 1 0 0,0 0 0 0 0,0 0-1 0 0,0 0 1 0 0,1 0 0 0 0,0 0-1 0 0,0-1 1 0 0,0 0 0 0 0,1 0-1 0 0,-1 0 1 0 0,1 0 0 0 0,0-1-1 0 0,10 6 1 0 0,8 3 25 0 0,1 0-1 0 0,48 14 1 0 0,-63-23-29 0 0,20 6-48 0 0,1-1 1 0 0,-1-2-1 0 0,1-1 1 0 0,40 1-1 0 0,13-4-5921 0 0,-73-2-704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8932 0 0,'0'0'1953'0'0,"-116"166"-1905"0"0,107-135-16 0 0,-1-5-208 0 0,10-8-961 0 0,-10-9-2864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1161 8372 212262 63345,'0'0'656'0'0,"0"0"-448"0"0,0 0 272 0 0,0 0 465 0 0,0 0-225 0 0,0 0-288 0 0,12-11-95 0 0,10-9 351 0 0,14-8 48 0 0,15-6-95 0 0,18-8 47 1290 791,24-8-208-1290-791,25-10-80 0 0,30-10-32 0 0,28-11-79 0 0,26-7-161 0 0,21-6 48 0 0,14-3-16 0 0,4 2-160 1812-492,-7 5 16-1812 492,-16 8-16 0 0,-23 11-16 1396 755,-33 11-368-1396-755,-40 17-1521 0 0,-40 15-2161 1776-538,-35 12-6483-1776 538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1617 0 0,'0'0'10917'0'0,"0"-18"-12038"0"0,20 36 49 0 0,-1-1-2866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4674 0 0,'0'0'8204'0'0,"-3"-3"-7508"0"0,-13-8 62 0 0,15 13-546 0 0,7 7-80 0 0,4 2-70 0 0,1-2 0 0 0,0 0 0 0 0,0 0 1 0 0,1-1-1 0 0,1 0 0 0 0,-1-1 0 0 0,1 0 0 0 0,0-1 0 0 0,1-1 0 0 0,-1 0 0 0 0,1-1 1 0 0,0 0-1 0 0,25 2 0 0 0,-22-4-118 0 0,-2-1 3 0 0,0 0 0 0 0,1-1 0 0 0,0 0 0 0 0,19-4 1 0 0,-33 3 7 0 0,-1 0 0 0 0,1 0 1 0 0,0-1-1 0 0,-1 1 0 0 0,0-1 1 0 0,1 1-1 0 0,-1-1 0 0 0,0 1 1 0 0,0-1-1 0 0,0 0 1 0 0,0 0-1 0 0,0 0 0 0 0,0 1 1 0 0,0-1-1 0 0,-1 0 0 0 0,1 0 1 0 0,-1 0-1 0 0,1 0 0 0 0,-1 0 1 0 0,0 0-1 0 0,0 0 0 0 0,0-3 1 0 0,1 3 23 0 0,-1-1 0 0 0,0 1 0 0 0,0 0 0 0 0,1 0 0 0 0,-1 0 0 0 0,-1 0 0 0 0,1 0 0 0 0,0 0 0 0 0,0 0 0 0 0,-1 0 0 0 0,1 0 0 0 0,-1 0 0 0 0,0 0 0 0 0,0 0 0 0 0,0 0 0 0 0,1 0 0 0 0,-2 0 0 0 0,1 0 0 0 0,0 1 0 0 0,0-1 0 0 0,-1 0 0 0 0,-1-2 0 0 0,-6 2-50 0 0,0 1 1 0 0,1-1 0 0 0,-1 1-1 0 0,0 1 1 0 0,-17 0 0 0 0,15 1 161 0 0,8-1-74 0 0,0 0 0 0 0,0 1 0 0 0,0-1 1 0 0,0 1-1 0 0,0 0 0 0 0,0 0 0 0 0,0 0 1 0 0,1 1-1 0 0,-1-1 0 0 0,0 1 0 0 0,1-1 1 0 0,-1 1-1 0 0,1 0 0 0 0,0 0 0 0 0,-1 0 1 0 0,1 0-1 0 0,0 0 0 0 0,0 1 0 0 0,0-1 0 0 0,1 1 1 0 0,-3 3-1 0 0,-4 8 75 0 0,1 0 0 0 0,-11 30 0 0 0,8-17 58 0 0,-2 4 7 0 0,2 0 0 0 0,-11 57-1 0 0,-2 10-207 0 0,23-98-55 0 0,0 1 0 0 0,0 0 0 0 0,-1 0 0 0 0,1-1 1 0 0,0 1-1 0 0,0 0 0 0 0,0-1 0 0 0,-1 1 0 0 0,1 0 0 0 0,0-1 0 0 0,0 1 0 0 0,-1-1 0 0 0,1 1 0 0 0,-1 0 0 0 0,1-1 0 0 0,-1 1 0 0 0,1-1 0 0 0,-1 1 0 0 0,1-1 0 0 0,-1 1 0 0 0,1-1 0 0 0,-1 0 0 0 0,1 1 0 0 0,-2-1 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2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1841 0 0,'0'0'7923'0'0,"5"7"-7346"0"0,76 101 855 0 0,-72-96-1294 0 0,2-1 0 0 0,0 0 0 0 0,0-1-1 0 0,1 0 1 0 0,0 0 0 0 0,1-2 0 0 0,16 10-1 0 0,-21-15-146 0 0,0 1-1 0 0,0-2 1 0 0,0 1-1 0 0,0-1 1 0 0,1-1-1 0 0,-1 1 1 0 0,1-2-1 0 0,-1 1 1 0 0,1-1-1 0 0,16-1 1 0 0,-20 0-58 0 0,0 0 0 0 0,0 0 0 0 0,-1-1 0 0 0,1 1 0 0 0,0-1 0 0 0,0 0 0 0 0,-1 0 0 0 0,1 0 0 0 0,-1-1 0 0 0,0 0 0 0 0,1 0 0 0 0,-2 0 0 0 0,1 0 0 0 0,0-1 0 0 0,0 1 0 0 0,-1-1 1 0 0,0 0-1 0 0,5-8 0 0 0,-2 4-21 0 0,-1 0 0 0 0,0-1 0 0 0,-1 0 1 0 0,0 0-1 0 0,0 0 0 0 0,-1 0 0 0 0,0-1 1 0 0,2-18-1 0 0,-5 27 1283 0 0,-8 2-1111 0 0,0 1 0 0 0,0 0 0 0 0,1 1 0 0 0,-1 0 0 0 0,1 0 0 0 0,-1 0 0 0 0,1 1 0 0 0,0 0 0 0 0,0 1 0 0 0,1-1 0 0 0,-1 1 0 0 0,1 0 0 0 0,0 1 0 0 0,-8 9 0 0 0,-7 4 137 0 0,-390 301 1978 0 0,22-19-1130 0 0,379-294-1106 0 0,8-5-1 0 0,-1 0 1 0 0,0-1-1 0 0,1 1 1 0 0,0 0-1 0 0,-1 1 0 0 0,1-1 1 0 0,0 0-1 0 0,0 1 1 0 0,0-1-1 0 0,0 1 1 0 0,1-1-1 0 0,-1 1 1 0 0,1 0-1 0 0,-2 3 1 0 0,9-5-1588 0 0,-6-1 1625 0 0,3 0-263 0 0,1 0 0 0 0,-1 0 1 0 0,0-1-1 0 0,0 1 0 0 0,0-1 0 0 0,0 0 0 0 0,0 0 1 0 0,0 0-1 0 0,3-1 0 0 0,41-35-4046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 369 6323 0 0,'0'0'3946'0'0,"-47"-12"-3031"0"0,-156-35-11 0 0,173 41-560 0 0,0 1 0 0 0,-1 2 0 0 0,1 1 1 0 0,-32 2-1 0 0,19 0 94 0 0,20 1-298 0 0,0 0-1 0 0,0 1 1 0 0,1 1 0 0 0,-1 1 0 0 0,1 1 0 0 0,0 1 0 0 0,0 1 0 0 0,0 1 0 0 0,1 1 0 0 0,0 0 0 0 0,1 2 0 0 0,0 1 0 0 0,1 0 0 0 0,0 1 0 0 0,1 1 0 0 0,-26 26 0 0 0,29-24-70 0 0,0 1-1 0 0,1 1 0 0 0,0 0 0 0 0,2 0 1 0 0,0 1-1 0 0,1 1 0 0 0,1 0 0 0 0,1 1 1 0 0,0 0-1 0 0,2 0 0 0 0,-8 39 0 0 0,8-21-16 0 0,2 1 0 0 0,2-1-1 0 0,1 1 1 0 0,2 0 0 0 0,10 76-1 0 0,-6-94-44 0 0,0 0 0 0 0,2-1 0 0 0,0 1 0 0 0,1-1 0 0 0,2 0 0 0 0,0-1 0 0 0,1 0 0 0 0,1 0 0 0 0,16 22 0 0 0,-9-19-5 0 0,1 0 1 0 0,1-2-1 0 0,1 0 0 0 0,0-2 1 0 0,2 0-1 0 0,38 25 0 0 0,-21-21-11 0 0,0-1 0 0 0,2-3 0 0 0,0-1 0 0 0,1-2 0 0 0,0-2-1 0 0,1-1 1 0 0,1-3 0 0 0,0-2 0 0 0,60 4 0 0 0,-32-9-13 0 0,1-2 0 0 0,107-14 0 0 0,-132 6-59 0 0,0-2 1 0 0,-1-2-1 0 0,-1-3 0 0 0,82-34 0 0 0,-65 19-36 0 0,-1-3-1 0 0,-2-3 1 0 0,-1-2 0 0 0,-2-3-1 0 0,-2-2 1 0 0,-1-3-1 0 0,-3-2 1 0 0,-2-3 0 0 0,-2-1-1 0 0,67-93 1 0 0,-100 121 100 0 0,0-1 0 0 0,-2-1 0 0 0,-1 0 0 0 0,-1 0 0 0 0,-1-1 1 0 0,-1-1-1 0 0,-1 0 0 0 0,-2 0 0 0 0,-1 0 0 0 0,-1-1 0 0 0,-1 1 1 0 0,-1-1-1 0 0,-1 0 0 0 0,-2 0 0 0 0,-7-47 0 0 0,3 56 24 0 0,0 1-1 0 0,-1-1 1 0 0,0 1-1 0 0,-2 0 1 0 0,0 1-1 0 0,-1 0 1 0 0,-1 0 0 0 0,0 1-1 0 0,-1 0 1 0 0,-1 1-1 0 0,0 0 1 0 0,-2 1-1 0 0,1 1 1 0 0,-2 0-1 0 0,1 0 1 0 0,-32-19-1 0 0,9 9 108 0 0,-2 2-1 0 0,0 1 0 0 0,-1 2 1 0 0,-1 2-1 0 0,0 1 0 0 0,-68-14 1 0 0,27 15 47 0 0,-1 2 0 0 0,0 5 1 0 0,0 3-1 0 0,0 4 0 0 0,-1 3 1 0 0,-144 25-1 0 0,171-14-131 0 0,1 1 0 0 0,0 3 1 0 0,2 2-1 0 0,0 3 0 0 0,1 2 0 0 0,2 2 0 0 0,0 3 0 0 0,-90 70 0 0 0,131-92-83 0 0,1 0-1 0 0,-1 1 0 0 0,1 0 0 0 0,1 1 1 0 0,0 0-1 0 0,0 0 0 0 0,1 1 0 0 0,0 0 1 0 0,1 0-1 0 0,0 1 0 0 0,1-1 1 0 0,0 1-1 0 0,1 0 0 0 0,1 1 0 0 0,-1-1 1 0 0,-1 22-1 0 0,4-27-97 0 0,0 1-1 0 0,1-1 1 0 0,0 1 0 0 0,0-1 0 0 0,1 1-1 0 0,0-1 1 0 0,0 1 0 0 0,0-1-1 0 0,4 9 1 0 0,-3-12-128 0 0,0 1 1 0 0,1 0-1 0 0,0-1 0 0 0,0 0 0 0 0,0 0 1 0 0,0 0-1 0 0,1 0 0 0 0,0 0 0 0 0,0 0 0 0 0,0-1 1 0 0,0 0-1 0 0,0 0 0 0 0,0 0 0 0 0,10 4 1 0 0,15 5-2873 0 0,0 0 0 0 0,35 7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233 135 5266 0 0,'0'0'4776'0'0,"-3"-2"-4299"0"0,-10-1-5 0 0,0 0-1 0 0,-1 1 0 0 0,1 0 0 0 0,-1 1 0 0 0,1 1 0 0 0,-1 0 0 0 0,0 1 0 0 0,-20 3 0 0 0,30-2-426 0 0,0-1 1 0 0,0 0-1 0 0,0 1 1 0 0,0 0-1 0 0,0 0 1 0 0,0 0-1 0 0,0 0 1 0 0,1 1 0 0 0,-1-1-1 0 0,1 1 1 0 0,0 0-1 0 0,0 0 1 0 0,0 0-1 0 0,0 1 1 0 0,0-1-1 0 0,1 1 1 0 0,-1 0-1 0 0,1-1 1 0 0,-3 9-1 0 0,1-3 18 0 0,1 1-1 0 0,0-1 0 0 0,1 1 0 0 0,0 0 1 0 0,0 0-1 0 0,1 0 0 0 0,0 15 0 0 0,1-17-41 0 0,-1-1-1 0 0,2 1 0 0 0,-1 0 1 0 0,1-1-1 0 0,1 1 0 0 0,-1-1 0 0 0,1 1 1 0 0,0-1-1 0 0,1 0 0 0 0,6 13 1 0 0,-5-14-17 0 0,2 1 0 0 0,-1-1 0 0 0,1 0 0 0 0,0-1 0 0 0,0 1 0 0 0,0-1 0 0 0,1-1 0 0 0,0 1 0 0 0,0-1 0 0 0,0 0 0 0 0,9 3 1 0 0,3 1 0 0 0,0-1 1 0 0,0 0-1 0 0,1-2 1 0 0,-1 0-1 0 0,1-2 1 0 0,23 2-1 0 0,130 0 26 0 0,-132-5-15 0 0,-13-1-14 0 0,1-1 0 0 0,-1-2 0 0 0,0-1 0 0 0,0-1 0 0 0,0-1-1 0 0,37-15 1 0 0,-47 15-12 0 0,-1 0 0 0 0,1-2 1 0 0,-2 0-1 0 0,1-1 0 0 0,-1-1 0 0 0,-1 0 0 0 0,0-1 0 0 0,0 0 0 0 0,-1-2 0 0 0,18-21 0 0 0,-27 27 10 0 0,0 0 1 0 0,-1 0-1 0 0,0 0 1 0 0,0 0-1 0 0,-1-1 1 0 0,0 1-1 0 0,-1-1 1 0 0,0 0-1 0 0,2-17 1 0 0,-3 20 5 0 0,-1 0 0 0 0,1 1 0 0 0,-1-1 0 0 0,-1 1 0 0 0,1-1 0 0 0,-1 1 1 0 0,0-1-1 0 0,0 1 0 0 0,-1-1 0 0 0,0 1 0 0 0,1 0 0 0 0,-2 0 0 0 0,1-1 0 0 0,-1 2 0 0 0,0-1 0 0 0,0 0 0 0 0,-4-5 1 0 0,-3 1 12 0 0,-1 1 0 0 0,1 0 0 0 0,-2 1 0 0 0,1 0 0 0 0,-1 0 0 0 0,0 1 0 0 0,-1 1 0 0 0,1 0 0 0 0,-1 1 0 0 0,0 0 0 0 0,-25-4 1 0 0,-17 0 100 0 0,-81-2 0 0 0,101 9-129 0 0,-16-2 50 0 0,-98 8 0 0 0,134-3-66 0 0,1 0 0 0 0,0 1 1 0 0,0 1-1 0 0,0 0 0 0 0,0 1 0 0 0,0 0 1 0 0,1 1-1 0 0,0 0 0 0 0,0 1 1 0 0,1 1-1 0 0,-16 12 0 0 0,26-19-158 0 0,0 1 1 0 0,1-1-1 0 0,-1 1 0 0 0,0-1 0 0 0,1 1 1 0 0,-1 0-1 0 0,1 0 0 0 0,-1 0 0 0 0,1 0 1 0 0,0 0-1 0 0,0 0 0 0 0,0 0 0 0 0,0 0 1 0 0,0 1-1 0 0,0-1 0 0 0,1 0 0 0 0,-1 1 1 0 0,1-1-1 0 0,-1 3 0 0 0,1 2-3811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3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80 246 6163 0 0,'0'0'4511'0'0,"-13"3"-4279"0"0,12-2-229 0 0,-4 0 21 0 0,-1 0-1 0 0,1 1 0 0 0,-1-1 0 0 0,1 1 1 0 0,0 1-1 0 0,0-1 0 0 0,-6 5 0 0 0,9-6-7 0 0,1 0 0 0 0,0 0-1 0 0,-1 1 1 0 0,1-1-1 0 0,0 0 1 0 0,0 1 0 0 0,-1 0-1 0 0,1-1 1 0 0,0 1 0 0 0,1-1-1 0 0,-1 1 1 0 0,0 0-1 0 0,0 0 1 0 0,1 0 0 0 0,-1-1-1 0 0,1 1 1 0 0,0 0 0 0 0,-1 0-1 0 0,1 0 1 0 0,0 0-1 0 0,0 0 1 0 0,0 0 0 0 0,0 0-1 0 0,1-1 1 0 0,-1 1 0 0 0,0 0-1 0 0,1 0 1 0 0,-1 0 0 0 0,1 0-1 0 0,0-1 1 0 0,0 1-1 0 0,-1 0 1 0 0,3 1 0 0 0,1 4 18 0 0,0-1 0 0 0,1 0 1 0 0,-1-1-1 0 0,1 1 1 0 0,1-1-1 0 0,-1 0 1 0 0,1 0-1 0 0,0 0 0 0 0,0-1 1 0 0,0 0-1 0 0,1 0 1 0 0,8 3-1 0 0,1 1-12 0 0,1-1-1 0 0,0-1 1 0 0,31 8-1 0 0,-24-10-5 0 0,-1-1 0 0 0,1-1 0 0 0,47-2 0 0 0,-15-1-5 0 0,-45 0-37 0 0,-1 1 0 0 0,1-2 0 0 0,-1 1 0 0 0,0-1 0 0 0,1-1 0 0 0,-1 0 0 0 0,0 0-1 0 0,-1-1 1 0 0,1 0 0 0 0,-1-1 0 0 0,1 0 0 0 0,-1 0 0 0 0,-1-1 0 0 0,1 0 0 0 0,-1-1 0 0 0,0 0 0 0 0,-1 0 0 0 0,1-1 0 0 0,-2 1 0 0 0,1-2 0 0 0,-1 1 0 0 0,0-1 0 0 0,-1 0 0 0 0,0 0 0 0 0,0 0-1 0 0,-1-1 1 0 0,0 0 0 0 0,-1 0 0 0 0,4-15 0 0 0,-5 10 25 0 0,0 0-1 0 0,-1-1 1 0 0,-1-21-1 0 0,0 32 14 0 0,0-1-1 0 0,-1 1 0 0 0,0 0 0 0 0,0 0 0 0 0,0 0 0 0 0,-1 0 0 0 0,1 0 0 0 0,-1 0 0 0 0,-1 0 0 0 0,1 0 0 0 0,-1 1 0 0 0,1-1 0 0 0,-1 1 0 0 0,-4-5 0 0 0,-3 1 104 0 0,-1-1 1 0 0,0 2-1 0 0,0-1 0 0 0,0 1 0 0 0,-1 1 0 0 0,0 0 0 0 0,0 1 1 0 0,0 0-1 0 0,-1 1 0 0 0,0 0 0 0 0,0 1 0 0 0,-17-2 0 0 0,-11 0 275 0 0,1 2-1 0 0,-78 5 1 0 0,109-1-392 0 0,0-1 0 0 0,0 2 0 0 0,0 0 0 0 0,0 0 0 0 0,0 0 0 0 0,0 1 0 0 0,1 1 0 0 0,-1-1 0 0 0,1 1 0 0 0,0 1 0 0 0,-10 6 0 0 0,13-7-48 0 0,1 0-1 0 0,-1 0 0 0 0,1 1 0 0 0,-1-1 1 0 0,1 1-1 0 0,0 0 0 0 0,1 0 1 0 0,-1 0-1 0 0,1 1 0 0 0,0-1 0 0 0,1 1 1 0 0,-1 0-1 0 0,1-1 0 0 0,0 1 0 0 0,0 0 1 0 0,1 0-1 0 0,-1 10 0 0 0,0 28-1814 0 0,2-8-1272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4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 1329 0 0,'0'0'7262'0'0,"-19"-6"-6243"0"0,19 6-961 0 0,0-1 1 0 0,0 0-1 0 0,0 0 1 0 0,0 0-1 0 0,-1 0 1 0 0,1 0-1 0 0,0 0 1 0 0,0 0-1 0 0,-1 0 1 0 0,1 0-1 0 0,0 1 1 0 0,-1-1-1 0 0,1 0 1 0 0,-1 0-1 0 0,1 0 1 0 0,-1 1-1 0 0,1-1 1 0 0,-1 0-1 0 0,0 0 1 0 0,1 1-1 0 0,-1-1 1 0 0,0 1-1 0 0,0-1 1 0 0,1 1-1 0 0,-1-1 1 0 0,0 1-1 0 0,0-1 1 0 0,0 1-1 0 0,0-1 1 0 0,1 1-1 0 0,-1 0 1 0 0,0 0-1 0 0,0 0 1 0 0,0-1-1 0 0,0 1 1 0 0,0 0-1 0 0,0 0 1 0 0,0 0 0 0 0,0 0-1 0 0,0 0 1 0 0,0 1-1 0 0,0-1 1 0 0,1 0-1 0 0,-1 0 1 0 0,-2 1-1 0 0,-3-1 148 0 0,5 2-195 0 0,1-1 0 0 0,-1 1 0 0 0,1-1 0 0 0,0 1 0 0 0,0-1 0 0 0,0 1 0 0 0,0-1 0 0 0,0 1 0 0 0,0-1 0 0 0,1 1 0 0 0,-1-1 0 0 0,0 1 0 0 0,1-1 0 0 0,0 3 0 0 0,4-2-25 0 0,0 0-1 0 0,-1 0 0 0 0,1-1 0 0 0,0 0 0 0 0,0 0 1 0 0,0 0-1 0 0,0-1 0 0 0,1 1 0 0 0,-1-1 0 0 0,0-1 1 0 0,0 1-1 0 0,10-2 0 0 0,21 0-30 0 0,-34 2 136 0 0,-2 0-84 0 0,0-1-1 0 0,0 1 1 0 0,0 0 0 0 0,1-1 0 0 0,-1 1 0 0 0,0 0 0 0 0,0-1-1 0 0,0 1 1 0 0,0-1 0 0 0,0 1 0 0 0,0 0 0 0 0,0-1 0 0 0,0 1-1 0 0,-1 0 1 0 0,1-1 0 0 0,0 1 0 0 0,0 0 0 0 0,0-1 0 0 0,0 1 0 0 0,0 0-1 0 0,-1-1 1 0 0,1 1 0 0 0,0 0 0 0 0,0 0 0 0 0,0-1 0 0 0,-1 1-1 0 0,1 0 1 0 0,0 0 0 0 0,0-1 0 0 0,-1 1 0 0 0,1 0 0 0 0,0 0-1 0 0,-1 0 1 0 0,1-1 0 0 0,0 1 0 0 0,-1 0 0 0 0,1 0 0 0 0,-1 0-1 0 0,-12-12 192 0 0,13 12-228 0 0,-1 0 0 0 0,1 0 0 0 0,0 0-1 0 0,0 0 1 0 0,0 0 0 0 0,-1 0 0 0 0,1 0 0 0 0,0 0 0 0 0,0 0 0 0 0,0 0-1 0 0,-1 0 1 0 0,1 0 0 0 0,0 0 0 0 0,0 0 0 0 0,0 0 0 0 0,-1 0 0 0 0,1 0 0 0 0,0 0-1 0 0,0 0 1 0 0,0 0 0 0 0,0 0 0 0 0,0-1 0 0 0,-1 1 0 0 0,1 0 0 0 0,0 0-1 0 0,0 0 1 0 0,0 0 0 0 0,0 0 0 0 0,0-1 0 0 0,0 1 0 0 0,-1 0 0 0 0,1 0-1 0 0,0 0 1 0 0,0-1 0 0 0,0 1 0 0 0,0 0 0 0 0,0 0 0 0 0,0 0 0 0 0,0 0 0 0 0,0-1-1 0 0,0 1 1 0 0,0 0 0 0 0,0 0 0 0 0,0 0 0 0 0,0-1 0 0 0,0 1 0 0 0,0 0-1 0 0,0 0 1 0 0,0 0 0 0 0,0-1 0 0 0,0 1 0 0 0,0 0 0 0 0,1 0 0 0 0,-1 0-1 0 0,0 0 1 0 0,0-1 0 0 0,0 1 0 0 0,0 0 0 0 0,0 0 0 0 0,16 0-3492 0 0,11 4-3962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4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 2065 0 0,'0'0'6248'0'0,"-28"0"-2502"0"0,41-4-3937 0 0,-28-3 342 0 0,-31-4 289 0 0,44 11-565 0 0,2 34-2765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4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2116 4834 0 0,'0'0'4194'0'0,"-1"-45"-2996"0"0,-6-150-206 0 0,5-122 1267 0 0,2 197-1540 0 0,2 72-512 0 0,1 0 0 0 0,3 1-1 0 0,2-1 1 0 0,15-52 0 0 0,76-178 224 0 0,-73 219-389 0 0,4 2 0 0 0,1 1 0 0 0,45-60 0 0 0,133-143 59 0 0,-161 206-70 0 0,83-72 1 0 0,-106 104-27 0 0,1 2 1 0 0,0 1-1 0 0,2 1 1 0 0,0 1-1 0 0,57-23 1 0 0,-78 36-16 0 0,-1 0 1 0 0,1 1-1 0 0,0 0 1 0 0,0 1-1 0 0,0-1 1 0 0,0 1-1 0 0,0 1 1 0 0,0-1-1 0 0,0 1 1 0 0,9 1-1 0 0,-13 0 7 0 0,-1 0 0 0 0,1 0-1 0 0,0 0 1 0 0,-1 1 0 0 0,1-1-1 0 0,-1 1 1 0 0,1-1 0 0 0,-1 1-1 0 0,0 0 1 0 0,0 0 0 0 0,1 0-1 0 0,-1 0 1 0 0,0 0 0 0 0,-1 0-1 0 0,1 1 1 0 0,0-1 0 0 0,-1 0-1 0 0,1 1 1 0 0,-1 0 0 0 0,0-1-1 0 0,0 1 1 0 0,0 0 0 0 0,0-1-1 0 0,-1 1 1 0 0,1 0 0 0 0,0 5-1 0 0,30 244 34 0 0,-23-164-22 0 0,8 360-688 0 0,-13-227-49 0 0,-1 270-6106 0 0,-2-345 715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2:25:5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1 172 672 0 0,'0'0'14097'0'0,"3"0"-14057"0"0,57 1 57 0 0,-25 1-72 0 0,0-2 0 0 0,0-1 1 0 0,0-2-1 0 0,0-1 0 0 0,0-2 0 0 0,39-11 0 0 0,-22-5 22 0 0,71-40 0 0 0,-10 4-955 0 0,-109 57-503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1 612 5410 217115 63130,'0'0'3426'-1751'514,"0"0"-2994"1751"-514,0 0 145 0 0,0 0 527-1812 492,0 0-31 1812-492,0 0-145 0 0,53-29-288 0 0,28-15-80 0 0,19-5-15 0 0,14 0-97 0 0,12 4-16 0 0,15 2-112 0 0,13 3-160 0 0,15 2-96 1364 778,14-1 32-1364-778,13 1-96 0 0,5-2-48 0 0,2 1 32 0 0,-6 1-880 0 0,-18 5-1809 0 0,-27 6-1905 0 0,-39 7-3330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4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4242 0 0,'0'0'6470'0'0,"2"-5"-5889"0"0,5-29 4608 0 0,-7 66-4917 0 0,0-13-142 0 0,0 37 135 0 0,-9 72-1 0 0,2-54-160 0 0,5 124-1 0 0,3-110-278 0 0,-1-86-345 0 0,0-7-1961 0 0,0-22-603 0 0,0-7-2161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4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3714 0 0,'0'0'6813'0'0,"5"-3"-6314"0"0,32-11 89 0 0,0 3-1 0 0,50-11 0 0 0,-12 5-286 0 0,44-11-129 0 0,-89 22-5629 0 0,-68 13-1755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4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1 1 5346 0 0</inkml:trace>
  <inkml:trace contextRef="#ctx0" brushRef="#br0" timeOffset="1">1 1 5346 0 0,'34'249'1985'0'0,"-17"-249"-1120"0"0,1-4 191 0 0,16 1-207 0 0,-17-5-129 0 0,9 0-416 0 0,-9 0-240 0 0,9 4 16 0 0,0 0-96 0 0,-18 4 32 0 0,10 0-656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1633 0 0,'0'0'7907'0'0,"180"-66"-7394"0"0,-145 42-65 0 0,8 13 112 0 0,-9-1-240 0 0,-8 0-64 0 0,0 12-240 0 0,-18 0-16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4786 0 0,'0'0'8544'0'0,"-2"14"-8294"0"0,-12 56 305 0 0,5-30-296 0 0,2 0-1 0 0,-4 80 1 0 0,11-118-257 0 0,1-1 1 0 0,0 1 0 0 0,0-1-1 0 0,0 0 1 0 0,0 0 0 0 0,0 0-1 0 0,0 1 1 0 0,0-1 0 0 0,0 0-1 0 0,1 0 1 0 0,-1-1 0 0 0,0 1-1 0 0,1 0 1 0 0,-1 0-1 0 0,0-1 1 0 0,1 1 0 0 0,-1 0-1 0 0,1-1 1 0 0,-1 0 0 0 0,1 1-1 0 0,-1-1 1 0 0,1 0 0 0 0,-1 0-1 0 0,1 0 1 0 0,2 0 0 0 0,47 4 72 0 0,93-4 181 0 0,-142 0-349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0 0 0,'0'0'10181'0'0,"0"117"-9861"0"0,0-66-224 0 0,0 0 48 0 0,0-1 0 0 0,0-7-32 0 0,-9-12-16 0 0,1-7-144 0 0,-1-5 96 0 0,0-11-256 0 0,1-8-2193 0 0,-9 0-1105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7732 0 0,'0'0'2785'0'0,"147"-31"-2721"0"0,-104 31-80 0 0,0-4 80 0 0,-18 4-64 0 0,10 0-48 0 0,-9 0-224 0 0,-9 0-801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6019 0 0,'0'0'4722'0'0,"146"-58"-4722"0"0,-112 58-32 0 0,1 0 80 0 0,-1 0-320 0 0,-17 0-1009 0 0,-8 0-1680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4882 0 0,'-69'200'5139'0'0,"86"-200"-4819"0"0,17 0-144 0 0,1 3-96 0 0,-1-3 80 0 0,1 0 32 0 0,-1 0-80 0 0,0 0-112 0 0,-16 0 32 0 0,-1 0-48 0 0,-9 0-1072 0 0,1 0-3827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6499 0 0,'0'0'3570'0'0,"-43"195"-3042"0"0,26-129-224 0 0,8-3-144 0 0,0 3 0 0 0,1-7 224 0 0,-9-16-48 0 0,17-12-63 0 0,0-8-177 0 0,0-15-160 0 0,0-12-1873 0 0,0-35-400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25 1441 217115 63130,'0'0'8644'-1351'-745,"0"0"-8260"-373"1236,51-5 32 1724-491,45-2 384 1324 768,37 0 241-3136-276,31 2 47 1812-492,25 5-383 0 0,19 9-353 0 0,9 9-64-1873 467,3 5-32 1873-467,-5 6-112 0 0,-12 0-112 0 0,-18 1-48 1326 802,-23-4 16-1326-802,-25-3-640 0 0,-29-7-2113 0 0,-34-5-2770 0 0,-28-6-1136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5603 0 0,'0'0'3977'0'0,"6"-7"-3616"0"0,-3 4-306 0 0,0 0 0 0 0,0 0 0 0 0,0 0 1 0 0,0 0-1 0 0,1 0 0 0 0,-1 1 1 0 0,1-1-1 0 0,-1 1 0 0 0,1 0 1 0 0,0 0-1 0 0,0 0 0 0 0,0 1 1 0 0,0-1-1 0 0,0 1 0 0 0,1 0 0 0 0,-1 0 1 0 0,0 1-1 0 0,0-1 0 0 0,1 1 1 0 0,-1 0-1 0 0,0 0 0 0 0,1 0 1 0 0,-1 1-1 0 0,0 0 0 0 0,8 1 1 0 0,1 2 18 0 0,-1 0 1 0 0,1 1 0 0 0,-1 0 0 0 0,0 1 0 0 0,-1 0-1 0 0,1 1 1 0 0,18 14 0 0 0,-8-3-59 0 0,0 0-1 0 0,29 34 1 0 0,-50-52 9 0 0,-1 1 0 0 0,0-1 0 0 0,1 0 0 0 0,-1 1 1 0 0,0-1-1 0 0,1 0 0 0 0,-1 1 0 0 0,0-1 0 0 0,0 0 0 0 0,0 1 0 0 0,1-1 0 0 0,-1 0 0 0 0,0 1 0 0 0,0-1 0 0 0,0 1 0 0 0,0-1 1 0 0,0 0-1 0 0,0 1 0 0 0,0-1 0 0 0,0 1 0 0 0,0-1 0 0 0,0 0 0 0 0,0 1 0 0 0,0-1 0 0 0,0 1 0 0 0,0-1 0 0 0,0 0 0 0 0,0 1 1 0 0,0-1-1 0 0,0 1 0 0 0,-1-1 0 0 0,1 0 0 0 0,0 1 0 0 0,0-1 0 0 0,0 0 0 0 0,-1 1 0 0 0,1-1 0 0 0,0 0 0 0 0,-1 1 0 0 0,1-1 1 0 0,0 0-1 0 0,0 0 0 0 0,-1 1 0 0 0,1-1 0 0 0,-1 0 0 0 0,1 0 0 0 0,0 0 0 0 0,-1 1 0 0 0,1-1 0 0 0,0 0 0 0 0,-1 0 0 0 0,1 0 0 0 0,-1 0 1 0 0,1 0-1 0 0,0 0 0 0 0,-1 0 0 0 0,1 0 0 0 0,-1 0 0 0 0,1 0 0 0 0,-1 0 0 0 0,1 0 0 0 0,0 0 0 0 0,-1 0 0 0 0,0 0 0 0 0,-34 0 276 0 0,29-1-282 0 0,-222 1-491 0 0,226 0-1230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4258 0 0,'0'0'5408'0'0,"-1"22"-4426"0"0,1-22-978 0 0,-3 42 782 0 0,-17 79 0 0 0,-34 154 1178 0 0,53-274-2042 0 0,1 1 0 0 0,0 0 0 0 0,-1-1 0 0 0,1 1 0 0 0,-1-1 0 0 0,0 1 0 0 0,1-1 0 0 0,-1 1 0 0 0,0-1 0 0 0,0 0 0 0 0,0 1 0 0 0,0-1 0 0 0,0 0 0 0 0,0 0 0 0 0,0 0 0 0 0,0 1 0 0 0,-1-1 0 0 0,1 0 0 0 0,0-1 0 0 0,-1 1 0 0 0,1 0 0 0 0,-1 0 0 0 0,1 0 0 0 0,-1-1 0 0 0,1 1 0 0 0,-1-1 0 0 0,1 0 0 0 0,-1 1 0 0 0,-2-1 0 0 0,-3 0-3030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5074 0 0,'0'0'4280'0'0,"0"21"-3936"0"0,-10 143 1008 0 0,3-122-705 0 0,-20 62-1 0 0,11-47-338 0 0,8-33-185 0 0,-1 16-3 0 0,9-40-144 0 0,0 1-1 0 0,0-1 1 0 0,-1 1-1 0 0,1-1 1 0 0,0 1 0 0 0,0-1-1 0 0,0 1 1 0 0,0-1-1 0 0,-1 0 1 0 0,1 1 0 0 0,0-1-1 0 0,-1 1 1 0 0,1-1-1 0 0,0 0 1 0 0,0 1 0 0 0,-1-1-1 0 0,1 0 1 0 0,-1 1-1 0 0,1-1 1 0 0,0 0 0 0 0,-1 0-1 0 0,1 1 1 0 0,-1-1 0 0 0,1 0-1 0 0,-1 0 1 0 0,1 0-1 0 0,0 0 1 0 0,-1 0 0 0 0,1 1-1 0 0,-1-1 1 0 0,1 0-1 0 0,-1 0 1 0 0,1 0 0 0 0,-1 0-1 0 0,1 0 1 0 0,-2-1-1 0 0,-10-7-3981 0 0,3-16-3131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5234 0 0,'0'0'4931'0'0,"240"24"-4851"0"0,-222-21-192 0 0,-18 5-1361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6563 0 0,'0'0'4840'0'0,"-7"24"-4083"0"0,1-3-571 0 0,-1 3 95 0 0,0 1 0 0 0,-2-1 0 0 0,-1 0 0 0 0,-23 39-1 0 0,-67 133 1121 0 0,50-75-838 0 0,47-93-584 0 0,3-28-70 0 0,0-16-157 0 0,2 4 199 0 0,0 0 1 0 0,1 0-1 0 0,1 0 0 0 0,0 1 1 0 0,0 0-1 0 0,1 0 1 0 0,0 0-1 0 0,1 0 1 0 0,14-18-1 0 0,17-36-212 0 0,-24 34 241 0 0,2 0 0 0 0,1 2 0 0 0,20-29 0 0 0,17-44 137 0 0,-53 102-104 0 0,1-1-1 0 0,-1 1 1 0 0,0-1-1 0 0,1 1 1 0 0,-1-1-1 0 0,0 1 1 0 0,1-1-1 0 0,-1 1 1 0 0,1 0-1 0 0,-1-1 1 0 0,1 1-1 0 0,-1 0 1 0 0,1-1-1 0 0,0 1 1 0 0,-1 0-1 0 0,1-1 1 0 0,-1 1 0 0 0,1 0-1 0 0,-1 0 1 0 0,1 0-1 0 0,0 0 1 0 0,-1 0-1 0 0,1 0 1 0 0,0 0-1 0 0,-1 0 1 0 0,1 0-1 0 0,-1 0 1 0 0,1 0-1 0 0,0 0 1 0 0,-1 0-1 0 0,1 0 1 0 0,0 1-1 0 0,17 16 182 0 0,3 27 175 0 0,-3 26 45 0 0,-3 1-1 0 0,9 126 1 0 0,-20-166-401 0 0,-3 97-2142 0 0,-10-126-3140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6147 0 0,'0'0'5842'0'0,"26"0"-5409"0"0,8-4 191 0 0,18 0-192 0 0,-18 1-192 0 0,10 3-112 0 0,-19 0-64 0 0,-7 0-48 0 0,-1 0-64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2721 0 0,'0'0'6830'0'0,"-2"36"-5835"0"0,-11 116-248 0 0,-4-33 424 0 0,13-94-617 0 0,1 0 0 0 0,-1 35 0 0 0,4-59-562 0 0,0-7-173 0 0,4-28-175 0 0,2 0 1 0 0,0 0-1 0 0,3 1 0 0 0,1 0 0 0 0,23-53 1 0 0,-31 81 358 0 0,0 0 1 0 0,-1 0-1 0 0,0 0 0 0 0,1-1 1 0 0,-2 1-1 0 0,2-10 1 0 0,-2 15 8 0 0,0-1 0 0 0,0 0 0 0 0,0 1 0 0 0,0-1 0 0 0,1 1 0 0 0,-1-1 0 0 0,0 1 0 0 0,0-1 0 0 0,1 1 0 0 0,-1-1 0 0 0,0 1 0 0 0,1-1 0 0 0,-1 1 0 0 0,1-1 0 0 0,-1 1 0 0 0,1-1 0 0 0,-1 1 0 0 0,0 0 0 0 0,1-1 0 0 0,-1 1 0 0 0,1 0 0 0 0,0-1 0 0 0,-1 1 0 0 0,1 0 0 0 0,-1 0 0 0 0,1-1 0 0 0,-1 1 0 0 0,1 0 0 0 0,0 0 0 0 0,-1 0 0 0 0,1 0 0 0 0,-1 0 0 0 0,1 0 0 0 0,0 0 0 0 0,-1 0 0 0 0,1 0 0 0 0,-1 0 0 0 0,1 0 0 0 0,0 1 0 0 0,0-1 0 0 0,1 0 39 0 0,0 0 0 0 0,-1 1-1 0 0,1-1 1 0 0,0 1 0 0 0,0-1 0 0 0,0 1 0 0 0,-1 0-1 0 0,1 0 1 0 0,0 0 0 0 0,-1 0 0 0 0,1 0-1 0 0,2 2 1 0 0,29 32 415 0 0,66 54 0 0 0,-87-79-405 0 0,-6-5-41 0 0,0 0 0 0 0,1-1 1 0 0,0 0-1 0 0,0 0 0 0 0,0 0 1 0 0,0-1-1 0 0,0 0 0 0 0,1 0 0 0 0,0-1 1 0 0,-1 0-1 0 0,1 0 0 0 0,0 0 1 0 0,0-1-1 0 0,0-1 0 0 0,0 0 1 0 0,0 0-1 0 0,14-2 0 0 0,-18 1 2 0 0,0 0 0 0 0,0 0 0 0 0,-1-1 1 0 0,1 0-1 0 0,0 1 0 0 0,-1-2 0 0 0,0 1 0 0 0,1 0 0 0 0,-1-1 0 0 0,0 1 0 0 0,0-1 0 0 0,0 0 0 0 0,-1 0 0 0 0,1 0 0 0 0,-1 0 0 0 0,4-7 0 0 0,37-64 163 0 0,-35 58-150 0 0,-1 4-26 0 0,0 0 0 0 0,-1-1 0 0 0,-1 1 0 0 0,0-2 0 0 0,-1 1 0 0 0,0 0-1 0 0,-1-1 1 0 0,2-16 0 0 0,-16 43-2535 0 0,-12 9-868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7:38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4258 0 0,'0'0'6475'0'0,"-16"5"-1817"0"0,20-1-4642 0 0,0-1-1 0 0,0 0 1 0 0,0 0-1 0 0,0 0 1 0 0,1 0 0 0 0,-1-1-1 0 0,1 1 1 0 0,0-1-1 0 0,-1 0 1 0 0,1-1 0 0 0,0 1-1 0 0,0-1 1 0 0,1 0-1 0 0,7 1 1 0 0,2 1 6 0 0,39 8 24 0 0,1-1 0 0 0,0-3 0 0 0,82 0 0 0 0,-136-7 26 0 0,-44 0-3150 0 0,37 0 3035 0 0,0 0 1 0 0,0 0 0 0 0,-1 1 0 0 0,1 0-1 0 0,0 0 1 0 0,0 1 0 0 0,0-1 0 0 0,0 1 0 0 0,0 1-1 0 0,1-1 1 0 0,-1 1 0 0 0,1 0 0 0 0,-1 0-1 0 0,1 1 1 0 0,0-1 0 0 0,0 1 0 0 0,1 0 0 0 0,-1 1-1 0 0,1-1 1 0 0,0 1 0 0 0,0 0 0 0 0,-6 9-1 0 0,3-5 77 0 0,5-7 4 0 0,0 0 0 0 0,0 0 1 0 0,0 0-1 0 0,1 1 0 0 0,-1-1 1 0 0,1 0-1 0 0,0 1 0 0 0,0-1 0 0 0,-1 1 1 0 0,2-1-1 0 0,-1 1 0 0 0,-1 2 0 0 0,-15 40 2075 0 0,0 336 630 0 0,17-381-2727 0 0,-10-15-1219 0 0,-4-14-961 0 0,4-12-1576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8292 215364 63644,'0'0'608'0'0,"0"0"-528"0"0,0 0 176 0 0,0 0 625-1812 492,0 0 303 1812-492,0 0-255-1290-791,39 16-113 1290 791,35 14 16-1833 445,30 13 113 3083 368,26 10-209-1250-813,24 10-240 0 0,20 6 49 0 0,14 5-97 0 0,9 4-128 0 0,6-1-48 0 0,-2 0-144 0 0,-7-4-112 1326 802,-12-4-48-1326-802,-17-6 64 0 0,-24-5-624-1981 465,-27-9-817 1981-465,-32-11-1552 0 0,-29-13-3218 0 0,-24-9-464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9845 215364 63644,'0'0'656'0'0,"0"0"-672"0"0,0 0 80-1324-768,0 0 304-454 1237,0 0 608 1778-469,0 0-111 0 0,54 10-161 0 0,45 17 321 0 0,38 23-33-583 1258,33 24-176 583-1258,30 24-31 0 0,21 20-97 0 0,18 12-384 0 0,11 5 160 0 0,7-2-111 0 0,0-8-97 0 0,-5-11-160-655 1267,-10-13-96 655-1267,-19-16 16 0 0,-24-15 0 0 0,-27-15-464 0 0,-34-15-817 0 0,-38-15-1120 0 0,-37-11-3618-2049 439,-28-9-3169 2049-439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92 83 4514 215364 63644,'0'0'2993'0'0,"0"0"-2368"0"0,0 0 271 0 0,0 0-96 0 0,0 0 1 0 0,0 0-385 0 0,-13-12 64 0 0,-5-4 145 0 0,0-1 111 0 0,2 3-144 0 0,4 3 16 0 0,5 5-31 0 0,2 2-97 1751-514,3 2-64-1751 514,2 2-160 0 0,0 0-48 0 0,1 1-16 0 0,0 0-32 0 0,0-1 17 0 0,-1 1-17 0 0,0-1 16 0 0,1 0-16 0 0,-1 0 32 0 0,0 0-80 0 0,0 0-48 0 0,8 0 208 0 0,9 2 0 0 0,16 5 0 0 0,16 10-16-1751 514,21 13 17 1751-514,22 17 95 0 0,26 16-16 0 0,22 17 16 0 0,25 14-112 0 0,24 12-32 0 0,20 7-16-448 1270,15 3 289 448-1270,6-1-401 0 0,-2-6 0 0 0,-12-9-80 0 0,-24-10-96-504 1280,-29-13-128 504-1280,-35-14-721 0 0,-39-12-752 0 0,-34-14-1184-2025 489,-37-14-2097 2025-489,-23-9-5555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2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269 231 1024 0 0,'0'0'3712'0'0,"-16"0"-3150"0"0,-76 0 434 0 0,87 0-876 0 0,2 0 1 0 0,0-1-1 0 0,-2-1 1 0 0,2 2 0 0 0,0-2-1 0 0,0 1 1 0 0,-2-1-1 0 0,2 1 1 0 0,0-1 0 0 0,0 1-1 0 0,-1-1 1 0 0,1-1-1 0 0,0 1 1 0 0,2-1-1 0 0,-4 0 1 0 0,3 2 0 0 0,-4-6-1 0 0,-39-58 746 0 0,23 30-504 0 0,19 29-258 0 0,-2-2-1 0 0,2 0 0 0 0,-2 0 1 0 0,2 0-1 0 0,1 1 0 0 0,-1-1 1 0 0,2-2-1 0 0,-2 3 0 0 0,3-1 1 0 0,-2-11 874 0 0,4 80-119 0 0,4-8-582 0 0,5-1 1 0 0,17 62-1 0 0,5 8 273 0 0,147 990 1300 0 0,-166-1007-1774 0 0,25 178 12 0 0,46 375 83 0 0,-57-473-187 0 0,-27-179 3 0 0,-1-228-6423 0 0,-1 181 4561 0 0,-5-75-5051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2737 211679 64603,'0'0'4690'0'0,"0"0"-4193"0"0,0 0-1 0 0,0 0 720 0 0,0 0-319 0 0,41 0-113-1935 443,36 1-160 1935-443,36 3 241 0 0,32 4 79 0 0,33 2 129 0 0,32 3-465 1280 824,29 4-448-1280-824,20 4-64 0 0,12 4-16 0 0,-4 3-48 0 0,-13 3-32-739 1275,-25 2-288 739-1275,-38 0-1217 0 0,-43-2-1712 0 0,-48-7-7572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0 351 8308 211679 64603,'0'0'1040'-1935'443,"0"0"-960"1935"-443,0 0 417 0 0,0 0 527 1280 824,0 0-160-1280-824,51-14-255 0 0,39-7-17 0 0,27-3-32 0 0,27 0 48 0 0,20-1-47 0 0,22-2-257 0 0,19-1 0 1363 813,13-3-96-1363-813,7 0-192 0 0,-2-1 64 0 0,-12 1-112 0 0,-24 6-448-2102 462,-34 6-1601 2102-462,-40 7-2129 0 0,-39 6-4642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1161 7860 209744 65046,'0'0'2129'1280'824,"0"0"-1953"-1280"-824,0 0 176 0 0,0 0 736 0 0,0 0-191 0 0,60-41-465 0 0,43-30-160 0 0,36-18 176 0 0,26-13 48 0 0,19-8-47 0 0,14-4-161 1363 813,9 0-128-1363-813,-2 5-80 0 0,-9 7-48 0 0,-17 12 16 0 0,-23 13-80 1454 800,-31 18-977-1454-800,-35 16-1968 0 0,-32 17-5139 0 0,-26 13 5043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1 814 3394 213005 65405,'0'0'5170'0'0,"0"0"-4706"0"0,0 0-176 0 0,0 0 721 0 0,0 0 159 0 0,0 0-303 0 0,53-37-209 0 0,40-20 112 0 0,35-14 33 1407 789,28-5-129-1407-789,23-4-400 0 0,20-1-128-2025 489,7 1-96 2025-489,2 3 0 1454 800,-11 6 0-1454-800,-21 9-368 0 0,-30 9-1713 0 0,-40 12-2641 0 0,-38 13-4114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1921 216121 61137,'0'0'5827'-1644'490,"0"0"-5267"1644"-490,0 0-176 0 0,0 0 752 0 0,0 0-207 0 0,0 0-145 0 0,45 23-127 0 0,30 15 15 0 0,23 11 16 0 0,21 8 129-1694 468,20 8-129 2951 313,19 9 16-1257-781,20 8-47 0 0,17 11-337 0 0,14 9-176 0 0,11 8-32 0 0,7 7-64 1324 768,-2 2 0-1324-768,-7-1-80-1812 492,-12-3 0 1812-492,-18-7-641 0 0,-31-12-1391 0 0,-37-15-2915 0 0,-38-22-4337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0 953 3730 214916 64914,'0'0'1905'0'0,"0"0"-1745"1444"765,0 0 672-1444-765,0 0 785 0 0,48-34-33 0 0,34-22-511-1948 515,24-14-113 1948-515,20-7 129 0 0,17-7-241 0 0,11-4-63 0 0,6-2-369 0 0,4-1-240 0 0,-6 3-96 1496 775,-13 6-80-1496-775,-20 11-144 0 0,-27 14-1697 0 0,-31 17-2097 0 0,-27 15-5394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1230 7267 221756 63992,'0'0'1921'0'0,"0"0"-2145"0"0,0 0 1601 0 0,0 0 47-1726 585,0 0-495 1726-585,0 0-305 0 0,14 0-160 0 0,6-1 17-244 1286,3-1-49 244-1286,0-3-64 0 0,0 0 16 0 0,-1-1-48 0 0,-1-1 0 0 0,-1 0-15 0 0,0-1-49 0 0,1-1-64 0 0,4 0 128 0 0,2-1-48 0 0,2-1-48 0 0,4 0-112 0 0,3-3 32 0 0,4-2 0 0 0,4-3-80 0 0,4-3 32 0 0,5-1-32 0 0,4-3-48 1643 707,5-1 17-1643-707,5-2 31 0 0,4-1 32 0 0,3-1 176 0 0,1 1-256 0 0,0 0 16 0 0,1 1-16 0 0,-3 1 0 0 0,-2 2-16 0 0,-3 3 16 0 0,-4 1-16 1736 689,0 2 16-1736-689,-1-2-16 0 0,3-1 128 0 0,2 0-48 0 0,2-1-80 0 0,2-2 16 0 0,1 0 16 0 0,1-1 32 0 0,-1 1-96 0 0,-1 1 48 0 0,-1 1 32 0 0,-3 1-48 0 0,-3 1 0 0 0,-1-1 32 0 0,0 0-16 0 0,-1-1 48 0 0,0-1-16 0 0,1-1-32 0 0,1 0 16 0 0,2-1-16 0 0,-2 1 0 0 0,-3 1 16 0 0,-4 1-64 0 0,-4 2 32 1835-641,-4 3-16-3670 1282,-6 2-16 1835-641,-3 2 48 0 0,-5 2-32 0 0,-2 1-144 0 0,-7 0-1024 0 0,-7-2-2018 0 0,-8-1-3633 0 0,-7 1-2145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1 315 7652 223339 64666,'0'0'2497'0'0,"0"0"-2289"0"0,0 0 208 0 0,0 0 656-1737 609,0 0-207 1737-609,0 0-273 0 0,36-5-128 0 0,19-3-48-173 1295,9-2 161 173-1295,15-2 415 0 0,4 1-207 0 0,0 2-353 0 0,-4 2-112 0 0,-3 1 32 0 0,-4 1-80 0 0,-2 2 32 1736 689,-3 0-64-1736-689,0 0-79 0 0,-1 0 47 0 0,1 0-32 0 0,1-2-112 0 0,2 0 80 0 0,-1-2-96 0 0,2 0 0 0 0,2 0 0 0 0,1-2-64-1933 618,2-1 80 1933-618,2 0 32 0 0,5-1-80 0 0,4 0 16 0 0,5-2 32 0 0,2-1 0 0 0,2-1-32 0 0,1 0 0 0 0,1-1-32 0 0,-2 0 16 0 0,-4 0-48 0 0,-6 3 48 0 0,-6 2-144 0 0,-9 4-800 0 0,-14 2-1153 0 0,-18 3-1905 0 0,-14 1-5763 0 0,-13 1 6884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8340 221602 65275,'0'0'1440'0'0,"0"0"-1279"0"0,0 0 511 0 0,0 0 320-1816 588,0 0-127 1816-588,0 0-209 1643 707,41 1-176-1643-707,22 1-64 0 0,12 3 385 0 0,1 2-65 0 0,-3 2-160 0 0,-3 3 449 0 0,-4 1-737 0 0,-5 1 80 0 0,-3 0 80 0 0,0 0-160 0 0,-1 0 17 1736 689,10-1-17-1736-689,3-1-144 0 0,-3-2-64 0 0,-2-2 80 0 0,-5-1-16 0 0,-4-1-32 0 0,-4 0-16 0 0,-6 1-32 0 0,-1 0 48 0 0,-4 1 64 0 0,-3-1-128 0 0,2 1 48 0 0,-3-1 32 0 0,2 0-48 0 0,2-1 48 0 0,1 1-47 0 0,1-1-17-1933 618,2 2 48 1933-618,1 0-80 0 0,3 0 64 0 0,0-1-32 0 0,-1 1 0 0 0,0 0 32 0 0,0 0-16 0 0,1 0-32 0 0,-3 1 80 0 0,0-1-16 0 0,2 1-16 0 0,1 0 0 0 0,0 1-80 0 0,1 2 64 0 0,2 0-48 0 0,2 1 32 0 0,-1 0-16 0 0,-2 0-32 0 0,0-1 16 0 0,-1 0 16 0 0,-4-2-64 0 0,-5-1 48 1827 695,-6-1-32-1827-695,-6-2 16 0 0,-7-1-656 0 0,-9-2-1569 0 0,-7-1-2225 0 0,-4-1-10533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41 54 1937 228656 53560,'0'0'304'0'0,"0"0"-272"0"0,0 0 0 0 0,0 0 64 0 0,0 0 240 0 0,0 0 64 0 0,-4-8 177 1154-642,0-3 143-1154 642,0 0-80 0 0,0 3-63 0 0,0 2-129 0 0,1 2-80 0 0,-2 2-96 0 0,1 1-64 0 0,1 1 128 0 0,0 0 49 0 0,2-1-81 0 0,0 1-128 0 0,1 0-16 0 0,0-1-64-1154 642,0 1 0 1154-642,0 0-32 0 0,1 0-32 0 0,-1 0 32 0 0,0 0 16 0 0,0 0 64 0 0,3 1-48 0 0,5 1 80 0 0,2 3-64 0 0,1 2-16 0 0,3 2 32 0 0,-1 0-32 0 0,2 1-16 1154-642,1 0 16-1154 642,2 1-32 0 0,-2 0-15 0 0,0 0-17 0 0,-1-1 48 0 0,-1 0-64 0 0,-1 0 32 0 0,-2-1-32 0 0,0-1 16 0 0,1-1 0 0 0,2 2 0 0 0,1-1-16 0 0,0 0 64 0 0,1 1 0 0 0,0 0-48 0 0,-2 0 80 0 0,0 0-32 0 0,-1 0-32 0 0,2-1 16 0 0,-2 1-48 0 0,0 0 32 0 0,-1 0-32 0 0,-1 0 0 0 0,1 1 0 0 0,2 1-16 0 0,0 1 48 0 0,1 0 0 0 0,1 1 0 0 0,0 0 0 0 0,-2-1-16 0 0,-1 0 16 0 0,0-1-16 0 0,0-1 0-1154 642,-1-1 0 1154-642,1-1 16 0 0,0 0-16 0 0,1 0 64 0 0,2 2-16 0 0,-1-1-48 0 0,-1 1 64 0 0,0 0-16 0 0,2-1-16-1186 629,0 1 0 1186-629,2 0-32 0 0,0 0 48 0 0,0 1-64 0 0,-3 0 16 0 0,-1 1 16 0 0,0 0-64 0 0,-2 0 64 0 0,2-1-32 0 0,0 0 1 0 0,0 0-1 0 0,1-1 16 0 0,1 0 0 0 0,-2 1 16 0 0,0 0 0 0 0,2-1 0 0 0,0 2 0 0 0,2 0-32 0 0,0-1 32 1186-629,0 0 0-1186 629,-1 0 48 0 0,0 0-96 0 0,0-1 16 0 0,-1 0 32 0 0,0 1 32 0 0,2-1-96 0 0,-2 1 48 0 0,1-1-16-1186 629,-2 0 32 2465-87,0 0 16-1279-542,0 0-48 0 0,0 0 48 0 0,2 0-32 0 0,1 0 16 0 0,-1 0-16 0 0,2 2-16 0 0,1 0-16 0 0,1 1 0 0 0,0-1 16 0 0,0 0 16 0 0,1-1 48 0 0,1 0-48 0 0,-1-1 48 0 0,1 0-64 0 0,-1 0 48 0 0,-1 0-32 0 0,-2 0-32 0 0,0 2 16 0 0,-1-1 16 0 0,0 2-16 0 0,1 0 0 0 0,0-1 32 0 0,-2 0 16 0 0,0-1 0 0 0,1-1 16 0 0,-1-1-16 0 0,1 0 0 0 0,1 0-48 0 0,-2-1 32 0 0,-1 1-48 0 0,-1 0 16 1310 528,1 0 48-2516 129,0 0-48 1206-657,0 0 0 0 0,0-1 0 0 0,1 0 0 0 0,-1 1 16 0 0,0-1 32 0 0,-1 0-96 0 0,0 0 96 0 0,0-1-48 0 0,-2 0 33 0 0,0-1-1 0 0,2-1-32 0 0,0 0 16 0 0,-2 0-48 0 0,1 0 32 0 0,0 0 16 1206-657,0 0-32-1206 657,2 0 32 0 0,1 0-16 0 0,-1 1 16 0 0,-1-1 32 0 0,-2 1-64 0 0,0-1 32 0 0,0 1-16 0 0,0 1-16 0 0,0 0 32 0 0,-1 0-64 0 0,2 1 64 0 0,1 1 32 0 0,1 0-80 0 0,-1 1 32 0 0,2 2 16 0 0,-1-1-48 0 0,0 1 80 0 0,-1 0-16 0 0,-1-1-32 1340 511,-2-1 0-1340-511,-2-2 32 0 0,-2-1-16 0 0,-2-3-16 0 0,-2-1 0 0 0,-2-2-32 0 0,-1-1-256 0 0,-1 0-753 0 0,0-1-832 0 0,0 1-1856 0 0,-1-1-4307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6243 0 0,'0'0'584'0'0,"-31"2"-18"0"0,-107 4 149 0 0,134-6-659 0 0,-3 1 1 0 0,1 1-1 0 0,0-2 0 0 0,0 2 1 0 0,1-1-1 0 0,-1 1 1 0 0,-1 1-1 0 0,4-2 1 0 0,-3 2-1 0 0,0 1 1 0 0,1-1-1 0 0,0 0 0 0 0,1 0 1 0 0,-1 0-1 0 0,-6 10 1 0 0,-2-4 38 0 0,4 0-18 0 0,-2 1 1 0 0,3-1 0 0 0,-1 2-1 0 0,1 0 1 0 0,0 0 0 0 0,0 2-1 0 0,1-2 1 0 0,2 0 0 0 0,-1 1-1 0 0,-1 1 1 0 0,3-1 0 0 0,-6 24-1 0 0,4 0 204 0 0,1 2-1 0 0,1-1 1 0 0,2 53-1 0 0,4-73-195 0 0,-2 0-1 0 0,3 0 1 0 0,-2-1-1 0 0,4 1 1 0 0,-2 0-1 0 0,2-1 1 0 0,1 1-1 0 0,0-1 1 0 0,16 29-1 0 0,-8-23 0 0 0,0-1 1 0 0,1-1-1 0 0,0 0 0 0 0,2-3 0 0 0,1 2 1 0 0,25 20-1 0 0,-8-14-16 0 0,-1-1 0 0 0,2-1 1 0 0,2-2-1 0 0,-1-2 0 0 0,1-1 0 0 0,1-2 1 0 0,0-2-1 0 0,44 10 0 0 0,-23-13-49 0 0,1-2 0 0 0,-2-3 0 0 0,2-3 1 0 0,1-1-1 0 0,94-12 0 0 0,-131 7-12 0 0,0-1-1 0 0,0-3 1 0 0,0 1 0 0 0,-1-2 0 0 0,-2 0 0 0 0,3-2 0 0 0,-3 0-1 0 0,1-2 1 0 0,-3-1 0 0 0,1 1 0 0 0,-1-4 0 0 0,32-26-1 0 0,-41 32-3 0 0,1-1 0 0 0,-2-1-1 0 0,-1-1 1 0 0,1 1 0 0 0,-1-1-1 0 0,-1 1 1 0 0,-2-1 0 0 0,0-1-1 0 0,2 0 1 0 0,-3 0-1 0 0,-1-2 1 0 0,1 2 0 0 0,0 0-1 0 0,-4-2 1 0 0,3 1 0 0 0,-3 1-1 0 0,1-2 1 0 0,-2 0 0 0 0,0 2-1 0 0,-2-3 1 0 0,-3-24 0 0 0,1 24-5 0 0,-3-2 0 0 0,0 0 0 0 0,0 4 0 0 0,0-2 0 0 0,-3-1 0 0 0,-1 1 0 0 0,2 1 0 0 0,-2 1 0 0 0,-2 1 0 0 0,1-2 0 0 0,-1 4 0 0 0,-1-3 0 0 0,0 3 0 0 0,0-1 0 0 0,-2 2 0 0 0,-17-9 0 0 0,-4-3 78 0 0,-1 1 0 0 0,-1 3 0 0 0,0 2 0 0 0,-2 1 0 0 0,1 2 0 0 0,-46-10 0 0 0,40 15-9 0 0,1 1-1 0 0,-2 4 0 0 0,1 0 1 0 0,1 1-1 0 0,-2 3 0 0 0,-72 11 1 0 0,108-9-59 0 0,0 1 1 0 0,0 0 0 0 0,0 2-1 0 0,0-2 1 0 0,0 2 0 0 0,2-1 0 0 0,-2 1-1 0 0,1 3 1 0 0,3-3 0 0 0,-4 1-1 0 0,-8 11 1 0 0,14-12-24 0 0,1-2 0 0 0,0 2 0 0 0,1-1-1 0 0,-1-1 1 0 0,0 2 0 0 0,1 1 0 0 0,2-1 0 0 0,-2 0 0 0 0,1-1-1 0 0,-1 1 1 0 0,1 1 0 0 0,-1 1 0 0 0,3-3 0 0 0,-1 1 0 0 0,-1 1-1 0 0,2-1 1 0 0,-2 1 0 0 0,2 1 0 0 0,0-3 0 0 0,0 2 0 0 0,2-1-1 0 0,-2 1 1 0 0,2 1 0 0 0,1 5 0 0 0,0-4-279 0 0,0-3 1 0 0,2 1-1 0 0,-1 0 0 0 0,0-1 1 0 0,0 1-1 0 0,1 0 1 0 0,0-2-1 0 0,-1 0 0 0 0,3 1 1 0 0,-3 0-1 0 0,1-1 1 0 0,1 0-1 0 0,1-1 0 0 0,-1 1 1 0 0,-2-1-1 0 0,4-1 1 0 0,-1 1-1 0 0,-1-1 0 0 0,9 2 1 0 0,78 22-8071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4130 226252 54803,'0'0'1345'-1252'601,"0"0"-769"1252"-601,0 0 432 0 0,0 0 33 0 0,0 0-289 0 0,0 0-48 0 0,0 0-143 0 0,0 0 47 0 0,0 0-144 0 0,0 0-144 1252-601,0 1-48-1252 601,0 1-48 0 0,0 0-63 0 0,0-1-65 0 0,0 1-48 0 0,0 1 32 0 0,0 0 0 0 0,1 2 192 0 0,3 2-48 0 0,2 2-48 0 0,3 2-32 0 0,5 0-16 0 0,6 2-32 0 0,2 1-16 0 0,2 1-16 0 0,2 2-16 0 0,4 0 0 0 0,-1 0 0 0 0,0 0 16 0 0,0-2 48 0 0,2 0-64 1218-614,-1-1 16-2436 1228,-3-1 16 1218-614,-1-3-31 0 0,-1 0-1 0 0,0-1-32 0 0,-2 1 16 0 0,0-1-16 0 0,-2 0 16 0 0,0 0-16 0 0,-1 0 48 0 0,1-1 16 0 0,0 0 0 0 0,0-1 0 0 0,0 0-32 0 0,-1-1 16 0 0,0 1-48 0 0,2-1 48 0 0,-2 1-16 0 0,-1-1-32 0 0,0 1 16 0 0,1 0 0 0 0,1 0 0 0 0,2 1 16 0 0,-2 0 16 0 0,1 0 16 0 0,0-1-16 0 0,1 0-16 0 0,1 2 0 0 0,1-1-32 0 0,-2 0 16 0 0,5 2 32 0 0,1 0-32 1284 564,0 0 32-1284-564,-4 0-64 0 0,-2-1 48 0 0,-2-1-32 0 0,-4-2 48 0 0,0 1 0 0 0,-1-1 16 0 0,1 0 48 0 0,-1-1-48 0 0,0 1 16 0 0,1 1-16 0 0,2 0-64 0 0,1 0 16 0 0,3 1 16 0 0,-2 1-80 0 0,1 0 48 0 0,0 0 16 0 0,-1 1-32 0 0,0-1 33 0 0,0-1-1 0 0,-3 0 32 0 0,-2-1-32 0 0,-1 0 16 0 0,-1-1 0 0 0,0 0 0 0 0,-1 0-32 0 0,3-1 64 0 0,0 1-48 0 0,-1 0 16 0 0,0 0-16 0 0,0 0-16 0 0,0 1 0 0 0,-1-1-16 0 0,2 2 16 0 0,0-1 0 0 0,1 1-16 0 0,1 1 16 0 0,0 0 0 0 0,1 1 0 0 0,0-1 16 0 0,2 1 0 0 0,0 1 0 1317 549,2 1 16-1317-549,2 0-48 0 0,2 1 0 0 0,-1 0 0 0 0,-3 0 16 0 0,-2-3 16 0 0,-3-1-32 0 0,-4-3 32 0 0,-6-2-32-1245 644,-2-2-304 1245-644,-4-1-625 0 0,-2 0-1056 0 0,-5-1-2737 0 0,-2-1-4546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9 1072 223748 54803,'0'0'3970'0'0,"0"0"-3009"0"0,0 0 95 0 0,0 0-79 0 0,0 0-305 0 0,0 0-128 0 0,0-1-176 0 0,0-1 33 0 0,0 0-17 0 0,0 1-48 0 0,0-1-32 0 0,0 2-32 1252 601,2-1 112-1252-601,2 1-15 0 0,1 0-49 0 0,3 0 0 0 0,2 0-16 0 0,2 1-48 0 0,2-1-16 0 0,1 0 32 0 0,3 2-48 0 0,0 0 1 0 0,3 0-33 0 0,2 0-48 0 0,3 0 16 0 0,1-1-16 0 0,2 0 0 0 0,3 0-16 0 0,2-1-32 0 0,1 0 0 0 0,2 0-16 0 0,-1 0 16 0 0,0 0 16 0 0,-1 0-64 0 0,0 0 32 0 0,-1 0 0 0 0,1 0-32 0 0,0 0 64 0 0,0 0-64 0 0,0 0 32 0 0,1 0 16 0 0,0-1-48 0 0,0 0 32 0 0,0-1-64 1286 585,1 1 17-1286-585,-2-1-17 0 0,0 1-16 0 0,1 0 32 0 0,0 1 16 0 0,-3 0-48 0 0,-1 0 48 0 0,-1 0 0 0 0,-1 0 32 0 0,-1 0 0 0 0,-1 0-16 0 0,-2 0-16 0 0,1 0 0 0 0,0 0-32 0 0,-1 0 48 0 0,0 0-16 0 0,0 0-16 0 0,0 0 0 0 0,-4 1 0 0 0,-2 0-16 0 0,-1 0 32 0 0,-2 0-16 0 0,-1-1 0 0 0,1 0 0 0 0,0 1 32 0 0,-1-1 0 0 0,0 0-48 0 0,1 0 16 0 0,0 0-16 0 0,3 0-16 0 0,1-1 0 0 0,0 1 0 1322 571,0 0 0-1322-571,1 0 0 0 0,3 0 0 0 0,-1 0 16 0 0,-1 0 0 0 0,1 0-32 0 0,0 0 48 0 0,-2 0-32 0 0,0 0 16 0 0,-2 0-16 0 0,-1 0 0 0 0,-4 0 0 0 0,-1 0 0 0 0,-3 0-16 0 0,1 0 16 0 0,0 0 16 0 0,1 0-16 0 0,2 0 32 1359 554,1 0-48-1359-554,2 0 48 0 0,0 0-32 0 0,1 0 0 0 0,1 0 0 0 0,0 0-16 0 0,-1 0 32 0 0,-1 0-16 0 0,-2 0-16 0 0,-1 0 16 0 0,-1 0 48 0 0,1 0-48 0 0,-2 0 16 0 0,3 0-32 0 0,2 0 32 0 0,-1 0 0 0 0,-1 0-16-1359-554,-2 0 16 1359 554,-2 0-16 0 0,-1 0 0 0 0,-1 0 0 0 0,0 0 16 0 0,-2 0-32 1359 554,-1 0 32-1359-554,2 0-32 0 0,1 0 16 0 0,0 0-32 0 0,2 0-368 0 0,2 0-945 1395 538,1 0-1936-1395-538,-3 0-3250 0 0,-3 0 448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0 915 3906 225000 55404,'0'0'3105'0'0,"0"0"-2464"0"0,0 0 63 0 0,0 0 336 0 0,0 0-351 0 0,0 0-289 0 0,0 0-128 0 0,0 0 48 0 0,0 0 0 0 0,0 0-64 0 0,0 0 0 0 0,0-1 33 0 0,0-2-17 0 0,0-2-64 0 0,4 1 32 0 0,2-1-80 0 0,2-1-16 0 0,3 1 32 0 0,1 0-64 0 0,3 0 64 0 0,2 0-48 0 0,0 0-32 0 0,1-1 48 0 0,1-1-16 0 0,2-1 1 0 0,3-3 31 0 0,4-1-32 0 0,1-2-16 0 0,1-1-16 0 0,2-1 32 0 0,-1 0-32 0 0,-3 2-32-1286 585,-1 1 0 1286-585,-2 1 0 0 0,-2 3-32 0 0,-1 0 32 0 0,-2 1-16 0 0,0 0 48 0 0,1-1 16 1286 608,2-2-32-1286-608,2-2-16 0 0,1 0-32 0 0,2-1 16 0 0,1-1-32 0 0,-2 1 16 0 0,-1 2-16 0 0,-4 1 48 0 0,-4 2-16 0 0,-4 1 32 0 0,-1 0 0 0 0,-1 1 16 0 0,2 0 48 0 0,4-3-111 0 0,2-1-17 0 0,3-3 16 0 0,5-2-32 0 0,0 0 16 0 0,0-1-16 0 0,3 0 0 0 0,0 0 0 0 0,-1 1 48 0 0,-3 3-80 0 0,-3 1 64 0 0,-3 3-16 0 0,-2 0 32 0 0,-3 1 0 0 0,-1 1-32 0 0,2-2 16 0 0,2 1-32 0 0,0-2 0 0 0,4-1 32 0 0,3-1-32 0 0,2 0 32 0 0,3-1-48 1325 592,0 1 0-1325-592,1 1 48 0 0,-2-1-32 0 0,-3 1 0 0 0,-3 1 0 0 0,0 1 16 1283-629,-1 2-32-1283 629,-1-1 32 0 0,0 0-16 0 0,3 0 32 0 0,5-2-32 0 0,1-1-16-1283 629,2 0 48 1283-629,3-2-48 0 0,-1 0 32 0 0,1 0-16 0 0,-1 0-16 0 0,-3 0 16 0 0,-4 1-48 0 0,-3 2-112 0 0,-5 1-353 0 0,-1 0-383 0 0,-4 1-657 0 0,0 0-944 0 0,-1-3-2241 0 0,-3 1-1649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3T12:32:20.9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0 537 3442 225000 55404,'0'0'1632'1286'585,"0"0"-1167"-1286"-585,0 0 239 0 0,0 0 352 0 0,0 0-191 0 0,0 0-241 0 0,10 0-16 0 0,5 0 81 0 0,3 0-145 0 0,0 0-144 0 0,0 0-16 0 0,0 0-32 0 0,-3 0-15 0 0,0 0-33 0 0,2 0-16 0 0,3 0 0 0 0,4 0 16 0 0,3 0-48 0 0,5 0 0 0 0,2-1 16-1286-585,3-1-15 1286 585,3-3-17 0 0,0 0-80 0 0,0-1 0 0 0,-1-1-32 0 0,0-1 0 0 0,-2 0 32 0 0,-2-1 16-1286 585,1-1 16 1286-585,-1 0-48 0 0,-1-1 32 0 0,0-3-64 1286 608,1-1 32-1286-608,-1 0-48 0 0,1-1-31 0 0,-1 1-1 0 0,-1 2-48 0 0,-1 2 16 0 0,-2 1 16 0 0,0 2-16 0 0,-1 1 16 0 0,-2 1 32 0 0,0 1-16 0 0,-2 1 16 0 0,2 0-48 0 0,-1 0 32 0 0,0-1-32 0 0,1 0-16 0 0,2-1 48 0 0,2 0 0 1286-608,-1-1-48-1286 608,1 1 48 0 0,-1 0-32 0 0,-2 1 48 0 0,-2 0-32 0 0,-1 1-16 0 0,1 0 16 0 0,0 0-16 0 0,2 1 0 0 0,2-1-16 0 0,4-1 16 0 0,3 0 16 1322 571,3-1-48-1322-571,3 0 16 0 0,-1-1 16 0 0,1 1-48 0 0,-1-1 16 0 0,-2 0 0 0 0,-1 1 0 0 0,-3 0 16 0 0,-2 1-16 0 0,1 0-16 0 0,3-2 48 0 0,1-3-48 0 0,5-3-80 0 0,4-3-304 0 0,4-6-529 0 0,3-2-1023 1359 554,-2-2-1570-1359-554,-4 0-7011 0 0,-11 4 10293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6611 0 0,'0'0'8121'0'0,"1"0"-8038"0"0,19 1 15 0 0,-1 2 1 0 0,0 0-1 0 0,0 1 0 0 0,0 1 1 0 0,-1 1-1 0 0,20 8 1 0 0,28 9 84 0 0,149 37 228 0 0,2-9-1 0 0,320 32 0 0 0,460-38 824 0 0,-973-45 53 0 0,-46 0-1083 0 0,-44 0-881 0 0,62 0 664 0 0,-21 0-14 0 0,23 0-26 0 0,0 6-51 0 0,-2 16 21 0 0,0 0 0 0 0,1 0 1 0 0,1 30-1 0 0,-1 1 21 0 0,-7 160 60 0 0,9-128-150 0 0,-36-85 173 0 0,35 0-32 0 0,1 0-5 0 0,-89 3-8 0 0,-149 27-1 0 0,34-3 56 0 0,-779-3 860 0 0,716-25-542 0 0,265 1-357 0 0,6 0-291 0 0,139 0-685 0 0,-147-14 989 0 0,-67-80-21 0 0,5-3 0 0 0,-99-187 0 0 0,126 217 11 0 0,37 66-41 0 0,3 10-64 0 0,0-7 100 0 0,0-1 1 0 0,0 1-1 0 0,1-1 0 0 0,-1 1 1 0 0,1-1-1 0 0,0 1 0 0 0,-1-1 1 0 0,1 0-1 0 0,0 1 0 0 0,0-1 1 0 0,0 0-1 0 0,0 1 0 0 0,0-1 1 0 0,0 0-1 0 0,0 0 0 0 0,2 2 1 0 0,1-1 8 0 0,-4-2 1 0 0,1 0 0 0 0,-1 0 1 0 0,0 0-1 0 0,1 0 0 0 0,-1 1 0 0 0,0-1 1 0 0,1 0-1 0 0,-1 0 0 0 0,0 1 0 0 0,1-1 1 0 0,-1 0-1 0 0,0 0 0 0 0,0 1 0 0 0,1-1 1 0 0,-1 0-1 0 0,0 1 0 0 0,0-1 0 0 0,1 0 1 0 0,-1 1-1 0 0,0-1 0 0 0,0 0 0 0 0,0 1 1 0 0,0-1-1 0 0,0 1 0 0 0,0-1 0 0 0,0 0 1 0 0,0 1-1 0 0,0-1 0 0 0,0 1 1 0 0,0-1-1 0 0,0 0 0 0 0,0 1 0 0 0,0-1 1 0 0,0 1-1 0 0,0 0 40 0 0,0-19-7566 0 0,0-4-918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3494 7908 0 0,'0'0'1675'0'0,"-1"0"-1594"0"0,1 0 1 0 0,-1 1-1 0 0,0-1 1 0 0,0 0-1 0 0,0 0 1 0 0,1 0-1 0 0,-1 0 0 0 0,0 0 1 0 0,0 0-1 0 0,0 0 1 0 0,0 0-1 0 0,0 0 1 0 0,1-1-1 0 0,-1 1 0 0 0,0 0 1 0 0,0 0-1 0 0,1-1 1 0 0,-1 1-1 0 0,0-1 1 0 0,0 1-1 0 0,1 0 0 0 0,-2-2 1 0 0,1-81 1000 0 0,-1 27-758 0 0,2 0 1 0 0,2 1 0 0 0,3-1-1 0 0,22-99 1 0 0,66-148 77 0 0,13 3 0 0 0,159-312 0 0 0,-169 427-346 0 0,7 5 0 0 0,8 5 0 0 0,7 5 0 0 0,180-199 0 0 0,-186 248-23 0 0,5 5 0 0 0,4 5-1 0 0,219-152 1 0 0,-306 240-29 0 0,1 2 0 0 0,70-30 1 0 0,-89 45-15 0 0,0 1 0 0 0,-1 0 0 0 0,1 1 0 0 0,1 1 1 0 0,-1 1-1 0 0,0 0 0 0 0,1 1 0 0 0,-1 0 0 0 0,23 3 1 0 0,-33-1 3 0 0,0 0 0 0 0,0 0 0 0 0,-1 0 0 0 0,1 1 0 0 0,0 0 0 0 0,-1 0 0 0 0,1 0 0 0 0,-1 1 0 0 0,0 0 0 0 0,0 0 0 0 0,0 0 0 0 0,0 0 0 0 0,-1 1 0 0 0,1 0 0 0 0,-1 0 0 0 0,7 8 0 0 0,-1 3 7 0 0,-1 0 0 0 0,0 0 0 0 0,-1 1 1 0 0,8 23-1 0 0,-13-32 4 0 0,28 73 146 0 0,-4 1 1 0 0,17 86-1 0 0,18 176 280 0 0,-40-214-246 0 0,62 418 699 0 0,27 150 302 0 0,93 311 346 0 0,-130-712-1250 0 0,149 384 1 0 0,-213-653-463 0 0,0-2-1 0 0,2 1 1 0 0,1-2-1 0 0,26 40 1 0 0,-39-64 124 0 0,1 1 1 0 0,-1-1-1 0 0,0 1 0 0 0,0-1 1 0 0,0 0-1 0 0,1 1 0 0 0,-1-1 1 0 0,0 1-1 0 0,1-1 1 0 0,-1 0-1 0 0,0 1 0 0 0,1-1 1 0 0,-1 0-1 0 0,0 1 0 0 0,1-1 1 0 0,-1 0-1 0 0,1 0 0 0 0,-1 1 1 0 0,0-1-1 0 0,1 0 0 0 0,-1 0 1 0 0,1 0-1 0 0,-1 0 0 0 0,1 0 1 0 0,-1 0-1 0 0,1 1 0 0 0,-1-1 1 0 0,1 0-1 0 0,-1 0 0 0 0,1 0 1 0 0,-1-1-1 0 0,1 1 0 0 0,-1 0 1 0 0,1 0-1 0 0,-1 0 0 0 0,0 0 1 0 0,1 0-1 0 0,-1 0 0 0 0,1-1 1 0 0,-1 1-1 0 0,1 0 0 0 0,-1 0 1 0 0,1-1-1 0 0,2-21-4434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1328 2817 0 0,'-58'54'4562'0'0,"58"-54"-4562"0"0,-255 244 750 0 0,226-213-715 0 0,1 0 0 0 0,2 2-1 0 0,1 1 1 0 0,1 1 0 0 0,2 1 0 0 0,2 1-1 0 0,-17 43 1 0 0,20-33 166 0 0,3 0 0 0 0,2 1 0 0 0,2 0 0 0 0,-6 95 0 0 0,13-96-24 0 0,2-1 1 0 0,2 0-1 0 0,2 1 0 0 0,2-1 0 0 0,2 0 0 0 0,22 76 1 0 0,-11-70-71 0 0,2 0 0 0 0,2-2 0 0 0,3 0 0 0 0,1-2 1 0 0,47 65-1 0 0,-8-26 17 0 0,4-3 0 0 0,3-3 0 0 0,4-3 1 0 0,3-4-1 0 0,99 72 0 0 0,-74-72-45 0 0,4-5 0 0 0,2-4-1 0 0,3-5 1 0 0,126 46 0 0 0,-95-53-48 0 0,2-6 0 0 0,2-7 0 0 0,1-7 0 0 0,2-6 1 0 0,1-6-1 0 0,1-7 0 0 0,0-7 0 0 0,177-15 0 0 0,-227-1-36 0 0,0-5 1 0 0,-1-5-1 0 0,-1-4 0 0 0,-1-4 0 0 0,-2-5 1 0 0,-1-4-1 0 0,179-94 0 0 0,-203 89-63 0 0,-2-4 0 0 0,-2-2 0 0 0,-2-4 0 0 0,-2-2 0 0 0,-3-3 0 0 0,-2-3 0 0 0,-3-2-1 0 0,-3-3 1 0 0,-2-2 0 0 0,54-91 0 0 0,-68 87 9 0 0,-3-2 0 0 0,-3-1 0 0 0,-4-2 0 0 0,-2 0 0 0 0,30-157 0 0 0,-38 109 46 0 0,-5-1 1 0 0,-6-1 0 0 0,-9-138 0 0 0,-2 163 39 0 0,-5 1 0 0 0,-5 1 0 0 0,-3 0 0 0 0,-5 0 0 0 0,-4 2 0 0 0,-5 2 0 0 0,-44-97 0 0 0,33 102 167 0 0,-5 2-1 0 0,-3 3 0 0 0,-4 1 0 0 0,-102-120 0 0 0,109 151-1 0 0,-1 3 0 0 0,-3 2 0 0 0,-1 2 0 0 0,-3 3 1 0 0,-1 2-1 0 0,-2 2 0 0 0,-87-41 0 0 0,78 50-54 0 0,0 3 0 0 0,-2 3 1 0 0,-1 3-1 0 0,-108-17 0 0 0,58 22 55 0 0,-233 0 1 0 0,221 19-16 0 0,0 5 1 0 0,-145 29 0 0 0,130-4 154 0 0,-278 100 1 0 0,-119 113 45 0 0,57 42-187 0 0,384-216-85 0 0,-173 157-1 0 0,231-185-64 0 0,2 1 0 0 0,3 3 0 0 0,-67 101 0 0 0,88-118-35 0 0,2 1 1 0 0,1 0-1 0 0,2 1 0 0 0,1 0 0 0 0,-11 50 0 0 0,20-73-37 0 0,2 1 0 0 0,0 0 0 0 0,0 0 0 0 0,1-1 0 0 0,0 1 0 0 0,1 0 0 0 0,1 0 0 0 0,0 0 0 0 0,0 0 0 0 0,1 0 1 0 0,1-1-1 0 0,0 1 0 0 0,5 11 0 0 0,-4-15-95 0 0,0-1 1 0 0,1-1 0 0 0,0 1 0 0 0,0-1 0 0 0,1 0 0 0 0,-1 0-1 0 0,1 0 1 0 0,1-1 0 0 0,-1 0 0 0 0,1 0 0 0 0,0-1 0 0 0,0 0 0 0 0,0 0-1 0 0,1 0 1 0 0,-1-1 0 0 0,1 0 0 0 0,0-1 0 0 0,0 0 0 0 0,8 2-1 0 0,26 3-1236 0 0,0-2 0 0 0,0-2-1 0 0,50-3 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9 696 9284 0 0,'-1'39'235'0'0,"-1"-5"-187"0"0,-2-1-4 0 0,2 1-1 0 0,2-1 0 0 0,1 1 1 0 0,2 0-1 0 0,1-1 0 0 0,1 0 1 0 0,12 39-1 0 0,-3-38 63 0 0,2-1 0 0 0,1 0-1 0 0,1-1 1 0 0,2-1 0 0 0,1-1 0 0 0,1-1 0 0 0,2 0-1 0 0,1-2 1 0 0,1-1 0 0 0,1-1 0 0 0,48 34 0 0 0,-33-30-67 0 0,1-2 0 0 0,1-2 0 0 0,1-2 0 0 0,1-2 0 0 0,1-1 0 0 0,1-3 0 0 0,98 21 0 0 0,-75-25 0 0 0,0-4 0 0 0,0-3 0 0 0,0-3 1 0 0,0-3-1 0 0,1-4 0 0 0,-1-2 0 0 0,73-16 0 0 0,-84 8-22 0 0,-1-3 0 0 0,0-2 0 0 0,-1-3 0 0 0,-1-2 0 0 0,-1-2 1 0 0,-2-3-1 0 0,-1-3 0 0 0,70-53 0 0 0,-82 52-7 0 0,-1-1 1 0 0,-2-3-1 0 0,-2 0 1 0 0,49-67 0 0 0,-65 76-9 0 0,-1-1 1 0 0,-2-1 0 0 0,0-1 0 0 0,-3 0-1 0 0,0-1 1 0 0,-2 0 0 0 0,14-63 0 0 0,-20 63 22 0 0,-2 1 1 0 0,-1-1 0 0 0,-1 0 0 0 0,-2 1 0 0 0,-1-1 0 0 0,-2 0 0 0 0,-8-41 0 0 0,5 49 48 0 0,0 1 0 0 0,-2 0 0 0 0,0 1 0 0 0,-2-1 0 0 0,0 2 0 0 0,-1 0 0 0 0,-1 0 0 0 0,-1 1 0 0 0,-1 0 0 0 0,-18-19 0 0 0,6 13 96 0 0,0 0 0 0 0,-2 2 0 0 0,-1 1 0 0 0,-1 2-1 0 0,0 0 1 0 0,-2 2 0 0 0,0 2 0 0 0,-1 1 0 0 0,-1 1-1 0 0,-49-14 1 0 0,25 14-3 0 0,-1 2-1 0 0,0 3 0 0 0,0 2 0 0 0,-1 3 0 0 0,-96 5 1 0 0,111 1-158 0 0,1 3 0 0 0,-1 2 1 0 0,1 1-1 0 0,1 2 0 0 0,0 3 1 0 0,0 1-1 0 0,1 2 0 0 0,1 2 1 0 0,0 1-1 0 0,1 3 0 0 0,2 1 1 0 0,0 2-1 0 0,-43 34 0 0 0,63-43-2 0 0,1 1-1 0 0,1 1 0 0 0,0 0 0 0 0,1 1 0 0 0,0 1 1 0 0,2 0-1 0 0,-18 33 0 0 0,23-36-15 0 0,2 1-1 0 0,-1 0 1 0 0,2 0-1 0 0,0 1 1 0 0,1-1-1 0 0,1 1 1 0 0,1 0-1 0 0,0 0 1 0 0,2 31-1 0 0,0-41-57 0 0,0 0 0 0 0,1-1 0 0 0,0 1 0 0 0,0 0 0 0 0,1 0 1 0 0,0-1-1 0 0,0 1 0 0 0,1-1 0 0 0,6 12 0 0 0,-6-14-81 0 0,0-1 1 0 0,1 0-1 0 0,-1 0 0 0 0,1-1 1 0 0,0 1-1 0 0,0-1 0 0 0,0 0 1 0 0,0 0-1 0 0,1 0 0 0 0,0 0 1 0 0,-1-1-1 0 0,1 0 0 0 0,0 0 1 0 0,7 2-1 0 0,11 2-1282 0 0,-1-1 0 0 0,34 3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72 141 4946 0 0,'0'0'3714'0'0,"-16"38"-3202"0"0,3-7-446 0 0,1 0 0 0 0,1 1 0 0 0,-8 38 0 0 0,19-65-60 0 0,-1 0-1 0 0,1 0 1 0 0,0 0-1 0 0,0 0 1 0 0,1-1-1 0 0,-1 1 1 0 0,1 0-1 0 0,0 0 1 0 0,1 0-1 0 0,-1 0 1 0 0,1-1 0 0 0,0 1-1 0 0,0-1 1 0 0,0 1-1 0 0,1-1 1 0 0,-1 0-1 0 0,1 0 1 0 0,0 0-1 0 0,4 4 1 0 0,-5-6-5 0 0,20 27 41 0 0,2-2 0 0 0,1 0-1 0 0,1-2 1 0 0,2 0-1 0 0,0-2 1 0 0,1-1 0 0 0,46 25-1 0 0,-54-36-51 0 0,0-1 1 0 0,0-1-1 0 0,1 0 0 0 0,0-2 0 0 0,0-1 0 0 0,1-1 1 0 0,0-1-1 0 0,0 0 0 0 0,0-2 0 0 0,0-1 0 0 0,1-1 1 0 0,36-4-1 0 0,-51 2-64 0 0,1 0 0 0 0,-1 0 0 0 0,0-1 0 0 0,-1 0 1 0 0,1-1-1 0 0,0 0 0 0 0,-1 0 0 0 0,0-1 0 0 0,0 0 0 0 0,0 0 1 0 0,-1-1-1 0 0,0 0 0 0 0,0 0 0 0 0,0-1 0 0 0,-1 0 1 0 0,0 0-1 0 0,0 0 0 0 0,0-1 0 0 0,-1 0 0 0 0,-1 0 0 0 0,1 0 1 0 0,3-11-1 0 0,2-6-152 0 0,-2 0 1 0 0,0-1-1 0 0,-2 0 1 0 0,0-1 0 0 0,-2 1-1 0 0,1-38 1 0 0,-3 37 553 0 0,-1 1 0 0 0,-1-1 0 0 0,-2 0 0 0 0,-1 0 0 0 0,-7-31 1 0 0,7 48-186 0 0,0 1 0 0 0,0 0 0 0 0,-1-1 0 0 0,0 1 0 0 0,-1 0 0 0 0,0 1 0 0 0,0-1 1 0 0,-1 1-1 0 0,0 0 0 0 0,-1 1 0 0 0,1-1 0 0 0,-2 1 0 0 0,1 1 0 0 0,-1-1 0 0 0,0 1 1 0 0,-16-9-1 0 0,12 9 65 0 0,-1 0 0 0 0,1 1 0 0 0,-1 0 0 0 0,0 1 0 0 0,-1 1 0 0 0,1 0 0 0 0,-1 1 0 0 0,1 0 1 0 0,-1 1-1 0 0,-26 1 0 0 0,36 1-194 0 0,1-1-1 0 0,-1 1 1 0 0,1-1 0 0 0,-1 1 0 0 0,0 1 0 0 0,1-1 0 0 0,0 0 0 0 0,-1 1-1 0 0,1-1 1 0 0,0 1 0 0 0,0 0 0 0 0,0 0 0 0 0,0 1 0 0 0,0-1-1 0 0,0 1 1 0 0,0-1 0 0 0,1 1 0 0 0,-1 0 0 0 0,1 0 0 0 0,0 0 0 0 0,0 0-1 0 0,0 0 1 0 0,1 0 0 0 0,-1 1 0 0 0,1-1 0 0 0,-1 1 0 0 0,1-1 0 0 0,-1 5-1 0 0,-2 9 4 0 0,1 0-1 0 0,1 1 0 0 0,0-1 0 0 0,1 28 1 0 0,0-39-84 0 0,1 1 0 0 0,0-1 0 0 0,0 0 1 0 0,1 0-1 0 0,0 1 0 0 0,0-1 1 0 0,0 0-1 0 0,1 0 0 0 0,0 0 1 0 0,0 0-1 0 0,0-1 0 0 0,1 1 1 0 0,0 0-1 0 0,0-1 0 0 0,0 0 0 0 0,1 0 1 0 0,0 0-1 0 0,5 6 0 0 0,38 23-2953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2945 0 0,'0'0'2612'0'0,"28"9"-2409"0"0,84 26-88 0 0,-104-33-75 0 0,-1 0 1 0 0,0-1 0 0 0,1 1-1 0 0,-1-1 1 0 0,12-1 0 0 0,-17 0 3 0 0,-1 0 0 0 0,1 0 0 0 0,0 0 0 0 0,-1 0 1 0 0,1-1-1 0 0,-1 1 0 0 0,1-1 0 0 0,0 1 0 0 0,-1-1 0 0 0,1 0 1 0 0,-1 1-1 0 0,0-1 0 0 0,1 0 0 0 0,-1 0 0 0 0,0 0 0 0 0,3-2 1 0 0,-2-1 103 0 0,-1 1 0 0 0,1-1 1 0 0,-1 1-1 0 0,0-1 0 0 0,0 0 1 0 0,0 1-1 0 0,0-1 0 0 0,-1 0 1 0 0,1 0-1 0 0,-1 0 0 0 0,0 0 1 0 0,0 1-1 0 0,-2-9 0 0 0,1-9 412 0 0,1 19-517 0 0,0 1 1 0 0,0-1 0 0 0,0 1-1 0 0,0-1 1 0 0,-1 1 0 0 0,1-1-1 0 0,-1 1 1 0 0,1 0 0 0 0,-1-1-1 0 0,1 1 1 0 0,-1 0 0 0 0,0-1-1 0 0,1 1 1 0 0,-1 0 0 0 0,0 0-1 0 0,0-1 1 0 0,0 1 0 0 0,0 0 0 0 0,0 0-1 0 0,-1 0 1 0 0,1 0 0 0 0,0 1-1 0 0,0-1 1 0 0,-1 0 0 0 0,1 0-1 0 0,0 1 1 0 0,-1-1 0 0 0,1 1-1 0 0,0-1 1 0 0,-3 1 0 0 0,-48-5 388 0 0,47 5-442 0 0,3 12 133 0 0,2-7-112 0 0,0 1 14 0 0,0 0-1 0 0,0-1 1 0 0,0 1-1 0 0,1 0 1 0 0,-1 0-1 0 0,1 0 1 0 0,1-1-1 0 0,3 11 1 0 0,-3-13-19 0 0,-1-1 0 0 0,1 0-1 0 0,0 0 1 0 0,0 0 0 0 0,0 0 0 0 0,0-1-1 0 0,1 1 1 0 0,-1-1 0 0 0,0 1 0 0 0,1-1 0 0 0,-1 0-1 0 0,1 0 1 0 0,-1 0 0 0 0,1 0 0 0 0,-1 0 0 0 0,1 0-1 0 0,0-1 1 0 0,0 1 0 0 0,-1-1 0 0 0,1 0 0 0 0,0 0-1 0 0,-1 0 1 0 0,6-1 0 0 0,63 1-134 0 0,-70 0 130 0 0,0-1 0 0 0,0 1 1 0 0,0-1-1 0 0,0 1 0 0 0,-1-1 0 0 0,1 0 0 0 0,0 1 1 0 0,0-1-1 0 0,-1 0 0 0 0,1 1 0 0 0,0-1 0 0 0,-1 0 1 0 0,1 0-1 0 0,-1 0 0 0 0,1 0 0 0 0,-1 0 0 0 0,1 0 1 0 0,-1 0-1 0 0,0 0 0 0 0,1 0 0 0 0,-1 0 0 0 0,0 0 1 0 0,0 0-1 0 0,0 0 0 0 0,0 0 0 0 0,0 0 1 0 0,0 0-1 0 0,0-2 0 0 0,-3-28 161 0 0,2 30-162 0 0,0 0 1 0 0,-1 0 0 0 0,1-1-1 0 0,-1 1 1 0 0,0 0 0 0 0,1 1-1 0 0,-1-1 1 0 0,0 0-1 0 0,0 0 1 0 0,0 1 0 0 0,1-1-1 0 0,-1 1 1 0 0,0 0 0 0 0,0-1-1 0 0,0 1 1 0 0,0 0-1 0 0,0 0 1 0 0,0 0 0 0 0,-1 1-1 0 0,-17-3-1373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7:4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2225 0 0,'0'0'5789'0'0,"30"0"3579"0"0,-16 0-10177 0 0,152-16 884 0 0,-127 16-47 0 0,-27 2-18 0 0,1-2 0 0 0,0 0-1 0 0,1 0 1 0 0,-3-2-1 0 0,1 2 1 0 0,1-3-1 0 0,-1 0 1 0 0,23-8-1 0 0,-23 10-17 0 0,1-2-1 0 0,-1 3 1 0 0,-1-2-1 0 0,2 2 1 0 0,-1 0-1 0 0,1 2 1 0 0,-1-2-1 0 0,1 3 1 0 0,13 3-1 0 0,-19-4 7 0 0,-1-1 1 0 0,0 1-1 0 0,-1 1 0 0 0,1 0 1 0 0,-1 0-1 0 0,0 0 0 0 0,-1 0 0 0 0,2 0 1 0 0,-1 2-1 0 0,0 0 0 0 0,3 3 1 0 0,45 57 155 0 0,-44-50-115 0 0,-7-14-64 0 0,17 21 171 0 0,-12-24-1466 0 0,-5-13-2744 0 0,-2-1-1440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1409 0 0,'0'0'2379'0'0,"8"-11"-2221"0"0,24-37-25 0 0,-30 44-5 0 0,0 0-1 0 0,-1-1 1 0 0,1 1 0 0 0,-1 0-1 0 0,0-1 1 0 0,0 1-1 0 0,0-1 1 0 0,-1 1-1 0 0,0-1 1 0 0,0 0 0 0 0,0 1-1 0 0,0-1 1 0 0,-2-4-1 0 0,1-10 4077 0 0,116 36-4108 0 0,-65-17-747 0 0,-50 0 648 0 0,1 0 0 0 0,-1 0 0 0 0,1 0 0 0 0,-1 0-1 0 0,1 0 1 0 0,-1 0 0 0 0,1 0 0 0 0,-1-1 0 0 0,0 1 0 0 0,1 0 0 0 0,-1 0 0 0 0,1-1 0 0 0,-1 1 0 0 0,1 0 0 0 0,-1 0 0 0 0,0-1 0 0 0,1 1 0 0 0,-1 0 0 0 0,0-1 0 0 0,1 1 0 0 0,-1-1 0 0 0,0 1 0 0 0,0 0 0 0 0,1-1 0 0 0,-1 1 0 0 0,0-1 0 0 0,0 1 0 0 0,0-1 0 0 0,1 1 0 0 0,-1-1 0 0 0,0 1-1 0 0,0-1 1 0 0,0 1 0 0 0,0-1 0 0 0,0 1 0 0 0,0-1 0 0 0,0 1 0 0 0,0-1 0 0 0,-1 0 0 0 0,-3-15 271 0 0,-3 14-130 0 0,1 0-1 0 0,-1 1 0 0 0,0 0 0 0 0,0 0 0 0 0,0 0 0 0 0,0 1 0 0 0,0 0 0 0 0,0 0 0 0 0,-9 2 0 0 0,-8-1 272 0 0,24-1-413 0 0,-1 0 0 0 0,1 0 0 0 0,-1 0 0 0 0,1 0 1 0 0,-1 0-1 0 0,1 1 0 0 0,-1-1 0 0 0,1 0 0 0 0,-1 0 0 0 0,1 0 0 0 0,-1 1 1 0 0,1-1-1 0 0,-1 0 0 0 0,1 1 0 0 0,-1-1 0 0 0,1 0 0 0 0,-1 1 1 0 0,1-1-1 0 0,0 0 0 0 0,-1 1 0 0 0,1-1 0 0 0,0 1 0 0 0,-1-1 0 0 0,1 1 1 0 0,0-1-1 0 0,-1 1 0 0 0,1-1 0 0 0,0 1 0 0 0,0-1 0 0 0,0 1 0 0 0,0-1 1 0 0,-1 1-1 0 0,1-1 0 0 0,0 1 0 0 0,0-1 0 0 0,0 1 0 0 0,0 0 0 0 0,0-1 1 0 0,0 1-1 0 0,1-1 0 0 0,-1 1 0 0 0,0-1 0 0 0,0 1 0 0 0,0-1 0 0 0,0 1 1 0 0,1 0-1 0 0,-1 6-1010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2965 2157 6371 0 0,'0'0'3804'0'0,"-2"18"2943"0"0,-6-16-6635 0 0,0 0 1 0 0,0 0-1 0 0,0-1 0 0 0,-1 0 0 0 0,1-1 0 0 0,0 0 0 0 0,-1 0 0 0 0,-12-2 0 0 0,-19 0-11 0 0,16 2-43 0 0,1 0 0 0 0,-1-2-1 0 0,1-1 1 0 0,0-1 0 0 0,0 0-1 0 0,0-2 1 0 0,-43-17 0 0 0,-318-173 597 0 0,320 161-611 0 0,-241-144 10 0 0,8-13 0 0 0,10-12 0 0 0,-334-308 0 0 0,322 218-41 0 0,227 214-9 0 0,-110-162 0 0 0,165 213-21 0 0,1 0 0 0 0,1-1 0 0 0,-18-55 0 0 0,32 81 19 0 0,-10-14-2 0 0,8 12-189 0 0,20 5 47 0 0,-9 1 140 0 0,0 1 0 0 0,0 0 1 0 0,0 1-1 0 0,0 0 0 0 0,14 4 0 0 0,-20-5-192 0 0,0-1 0 0 0,0 1 0 0 0,1 0 0 0 0,-1 0 0 0 0,0 0-1 0 0,0 0 1 0 0,0 0 0 0 0,0 1 0 0 0,0-1 0 0 0,0 1 0 0 0,-1-1 0 0 0,1 1-1 0 0,0 0 1 0 0,-1-1 0 0 0,1 1 0 0 0,-1 0 0 0 0,0 0 0 0 0,0 0-1 0 0,1 0 1 0 0,-1 0 0 0 0,0 0 0 0 0,-1 1 0 0 0,1-1 0 0 0,0 0 0 0 0,0 4-1 0 0,-1 7-5647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3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44 3298 0 0,'0'0'6933'0'0,"-13"-5"-6346"0"0,-69-28 1430 0 0,81 32-907 0 0,-5-1-191 0 0,6 2-874 0 0,0 0 1 0 0,0 0-1 0 0,0 0 1 0 0,0 0 0 0 0,0 0-1 0 0,0 0 1 0 0,0 0 0 0 0,0-1-1 0 0,0 1 1 0 0,0 0 0 0 0,0 0-1 0 0,0 0 1 0 0,0 0-1 0 0,0 0 1 0 0,1 0 0 0 0,-1 0-1 0 0,0 0 1 0 0,0 0 0 0 0,0 0-1 0 0,0 0 1 0 0,0 0-1 0 0,0 0 1 0 0,0 0 0 0 0,0 0-1 0 0,0-1 1 0 0,0 1 0 0 0,0 0-1 0 0,0 0 1 0 0,0 0-1 0 0,0 0 1 0 0,0 0 0 0 0,0 0-1 0 0,0 0 1 0 0,0 0 0 0 0,0 0-1 0 0,4 0-50 0 0,0 1 0 0 0,1 0 0 0 0,-1 0 0 0 0,0 0 0 0 0,0 1 0 0 0,0 0 0 0 0,0-1 0 0 0,0 2 0 0 0,0-1 0 0 0,0 0 0 0 0,-1 1 0 0 0,1-1 0 0 0,-1 1 0 0 0,0 0 0 0 0,0 0 0 0 0,5 7 0 0 0,11 8 8 0 0,100 88 285 0 0,195 189 725 0 0,-112-72-534 0 0,-9 8-1 0 0,-10 8 0 0 0,210 363 0 0 0,5 165-128 0 0,-378-738-350 0 0,-19-33-137 0 0,-14-20-241 0 0,-6-1-573 0 0,-33-35 0 0 0,-58-50-3414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15 667 7059 0 0,'0'0'731'0'0,"-3"37"-288"0"0,0-9-270 0 0,0-15-97 0 0,0 1 0 0 0,2-1 0 0 0,0 1 0 0 0,0 0-1 0 0,1 0 1 0 0,1-1 0 0 0,0 1 0 0 0,1 0 0 0 0,1-1-1 0 0,0 1 1 0 0,1-1 0 0 0,0 0 0 0 0,1 0 0 0 0,0 0-1 0 0,1-1 1 0 0,8 12 0 0 0,17 20 125 0 0,2-2-1 0 0,3-1 1 0 0,46 42-1 0 0,-55-59-120 0 0,2-1 0 0 0,0-1-1 0 0,2-2 1 0 0,0 0 0 0 0,51 22 0 0 0,-60-34-49 0 0,0-1 1 0 0,1-1 0 0 0,0-1 0 0 0,0-1-1 0 0,0 0 1 0 0,1-2 0 0 0,-1-1 0 0 0,1-1-1 0 0,41-5 1 0 0,-54 3-18 0 0,0 0 0 0 0,0 0-1 0 0,-1-1 1 0 0,1 0 0 0 0,-1-1 0 0 0,0 0-1 0 0,0-1 1 0 0,0 0 0 0 0,-1 0 0 0 0,17-14-1 0 0,-12 8 0 0 0,0-2-1 0 0,-1 0 0 0 0,0 0 1 0 0,-2-1-1 0 0,1-1 0 0 0,9-17 0 0 0,-5 5 1 0 0,-1-2 0 0 0,-2 0-1 0 0,-1-1 1 0 0,-1 0 0 0 0,-1 0 0 0 0,-2-1-1 0 0,6-41 1 0 0,-6 12 18 0 0,-1-96-1 0 0,-7 130-16 0 0,-2 1 0 0 0,-1-1-1 0 0,-1 1 1 0 0,0 0 0 0 0,-3 1 0 0 0,-14-40-1 0 0,9 38 22 0 0,-2 0-1 0 0,-1 1 0 0 0,0 1 1 0 0,-2 1-1 0 0,-1 0 0 0 0,-22-21 0 0 0,2 6 201 0 0,-1 3 0 0 0,-64-46 0 0 0,72 60-81 0 0,-1 1 0 0 0,0 2 0 0 0,-2 1 0 0 0,-46-17 0 0 0,58 26-21 0 0,0 2 0 0 0,0 0 0 0 0,-1 2 0 0 0,1 0-1 0 0,-1 1 1 0 0,0 2 0 0 0,0 0 0 0 0,-27 3 0 0 0,43-1-107 0 0,0 0 1 0 0,-1 0-1 0 0,1 1 1 0 0,0 0-1 0 0,-1 0 1 0 0,1 1-1 0 0,0 0 1 0 0,1 0-1 0 0,-1 1 0 0 0,0 0 1 0 0,1 0-1 0 0,0 0 1 0 0,0 1-1 0 0,-7 7 1 0 0,6-4-4 0 0,1 0 1 0 0,-1 1 0 0 0,1-1-1 0 0,1 1 1 0 0,0 1 0 0 0,0-1 0 0 0,1 1-1 0 0,0 0 1 0 0,-3 11 0 0 0,-1 16-38 0 0,2 0 1 0 0,1 1 0 0 0,2-1-1 0 0,2 54 1 0 0,1-86 1 0 0,-1 25-264 0 0,0-21-168 0 0,0 0 0 0 0,1 0-1 0 0,0 1 1 0 0,0-1 0 0 0,1 0-1 0 0,0 0 1 0 0,1 1 0 0 0,0-1-1 0 0,1 0 1 0 0,-1-1-1 0 0,6 11 1 0 0,-6-16-277 0 0,1 0 0 0 0,0-1-1 0 0,0 0 1 0 0,0 1 0 0 0,0-1 0 0 0,0-1 0 0 0,0 1-1 0 0,0 0 1 0 0,1-1 0 0 0,-1 1 0 0 0,6 0-1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1 804 5298 0 0,'0'0'6686'0'0,"1"-24"-5653"0"0,9-3-961 0 0,1 0-1 0 0,1 1 1 0 0,1 1 0 0 0,30-45 0 0 0,-4 8-34 0 0,85-130 10 0 0,36-64-539 0 0,-141 206-1376 0 0,-16 5-1938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1001 3762 0 0,'0'0'4503'0'0,"0"-6"-3783"0"0,-1-144 606 0 0,-2 4-625 0 0,7-1 0 0 0,27-183 0 0 0,-23 293-700 0 0,16-43 1 0 0,-3 10-160 0 0,-17 43-1058 0 0,-4 20-890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165 997 2929 0 0,'0'0'4157'0'0,"0"-24"-3800"0"0,-2-77-122 0 0,1 82 26 0 0,-2 0 0 0 0,0 0-1 0 0,-1 0 1 0 0,-1 1-1 0 0,-1-1 1 0 0,-1 2 0 0 0,-13-28-1 0 0,9 23 85 0 0,-12-42 0 0 0,0-32 53 0 0,5-1 0 0 0,4-1 0 0 0,5 0 0 0 0,3-123 0 0 0,-3 221-5638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348 791 2449 0 0,'0'0'4210'0'0,"-6"-11"-3687"0"0,-11-22 140 0 0,2 0-1 0 0,1 0 1 0 0,1-1 0 0 0,-9-43-1 0 0,-21-85 975 0 0,19 78-979 0 0,1 17-378 0 0,-2 2 0 0 0,-52-94 0 0 0,76 157-325 0 0,0 0 0 0 0,0 0 0 0 0,0 0 0 0 0,0 0 0 0 0,0 0 0 0 0,-1 0 0 0 0,1 0 0 0 0,-1 0 0 0 0,0 0 0 0 0,1 1 0 0 0,-1-1 0 0 0,0 1 0 0 0,0-1 0 0 0,-2-1 0 0 0,-22-1-3911 0 0,7 4-3586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610 409 1633 0 0,'0'0'4997'0'0,"-10"-14"-4402"0"0,-32-45-88 0 0,36 51-277 0 0,0 1 1 0 0,0 0-1 0 0,-1 0 1 0 0,0 0-1 0 0,-10-7 1 0 0,-11-9 426 0 0,-16-19 241 0 0,-2 1 0 0 0,-2 3 0 0 0,-101-63-1 0 0,138 96-928 0 0,1 0 0 0 0,-1 0 0 0 0,0 1 0 0 0,-1 1 0 0 0,1 0-1 0 0,-20-3 1 0 0,-35 0-4222 0 0,35 2-2062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3602 0 0,'0'0'5634'0'0,"67"228"-4801"0"0,-47-149-353 0 0,-11 13-80 0 0,11 14-32 0 0,-11 4 32 0 0,11 8-160 0 0,-1 1 1 0 0,-9 4-17 0 0,19-14-160 0 0,-10-8-48 0 0,-19-30-529 0 0,10-23-3008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7:5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 2609 0 0,'0'0'4997'0'0,"-20"0"3794"0"0,22 0-8783 0 0,55 0 219 0 0,77-9-1 0 0,-81 3-214 0 0,0 4 0 0 0,61 4 1 0 0,-20-1-116 0 0,-92 1 102 0 0,-1-2 0 0 0,4 1 1 0 0,-3-1-1 0 0,1 2 0 0 0,-2-2 1 0 0,1 1-1 0 0,1 1 1 0 0,-1 0-1 0 0,1-1 0 0 0,-2-1 1 0 0,1 3-1 0 0,-1-1 0 0 0,3-1 1 0 0,-3 2-1 0 0,1-3 0 0 0,-1 4 1 0 0,1-3-1 0 0,-1 2 0 0 0,1-1 1 0 0,-2-1-1 0 0,2 3 1 0 0,-1-3-1 0 0,1 2 0 0 0,-2 4 1 0 0,17 21 50 0 0,-11-25-31 0 0,-4 0-221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6611 0 0,'0'0'8121'0'0,"1"0"-8038"0"0,19 1 15 0 0,-1 2 1 0 0,0 0-1 0 0,0 1 0 0 0,0 1 1 0 0,-1 1-1 0 0,20 8 1 0 0,28 9 84 0 0,149 37 228 0 0,2-9-1 0 0,320 32 0 0 0,460-38 824 0 0,-973-45 53 0 0,-46 0-1083 0 0,-44 0-881 0 0,62 0 664 0 0,-21 0-14 0 0,23 0-26 0 0,0 6-51 0 0,-2 16 21 0 0,0 0 0 0 0,1 0 1 0 0,1 30-1 0 0,-1 1 21 0 0,-7 160 60 0 0,9-128-150 0 0,-36-85 173 0 0,35 0-32 0 0,1 0-5 0 0,-89 3-8 0 0,-149 27-1 0 0,34-3 56 0 0,-779-3 860 0 0,716-25-542 0 0,265 1-357 0 0,6 0-291 0 0,139 0-685 0 0,-147-14 989 0 0,-67-80-21 0 0,5-3 0 0 0,-99-187 0 0 0,126 217 11 0 0,37 66-41 0 0,3 10-64 0 0,0-7 100 0 0,0-1 1 0 0,0 1-1 0 0,1-1 0 0 0,-1 1 1 0 0,1-1-1 0 0,0 1 0 0 0,-1-1 1 0 0,1 0-1 0 0,0 1 0 0 0,0-1 1 0 0,0 0-1 0 0,0 1 0 0 0,0-1 1 0 0,0 0-1 0 0,0 0 0 0 0,2 2 1 0 0,1-1 8 0 0,-4-2 1 0 0,1 0 0 0 0,-1 0 1 0 0,0 0-1 0 0,1 0 0 0 0,-1 1 0 0 0,0-1 1 0 0,1 0-1 0 0,-1 0 0 0 0,0 1 0 0 0,1-1 1 0 0,-1 0-1 0 0,0 0 0 0 0,0 1 0 0 0,1-1 1 0 0,-1 0-1 0 0,0 1 0 0 0,0-1 0 0 0,1 0 1 0 0,-1 1-1 0 0,0-1 0 0 0,0 0 0 0 0,0 1 1 0 0,0-1-1 0 0,0 1 0 0 0,0-1 0 0 0,0 0 1 0 0,0 1-1 0 0,0-1 0 0 0,0 1 1 0 0,0-1-1 0 0,0 0 0 0 0,0 1 0 0 0,0-1 1 0 0,0 1-1 0 0,0 0 40 0 0,0-19-7566 0 0,0-4-918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3494 7908 0 0,'0'0'1675'0'0,"-1"0"-1594"0"0,1 0 1 0 0,-1 1-1 0 0,0-1 1 0 0,0 0-1 0 0,0 0 1 0 0,1 0-1 0 0,-1 0 0 0 0,0 0 1 0 0,0 0-1 0 0,0 0 1 0 0,0 0-1 0 0,0 0 1 0 0,1-1-1 0 0,-1 1 0 0 0,0 0 1 0 0,0 0-1 0 0,1-1 1 0 0,-1 1-1 0 0,0-1 1 0 0,0 1-1 0 0,1 0 0 0 0,-2-2 1 0 0,1-81 1000 0 0,-1 27-758 0 0,2 0 1 0 0,2 1 0 0 0,3-1-1 0 0,22-99 1 0 0,66-148 77 0 0,13 3 0 0 0,159-312 0 0 0,-169 427-346 0 0,7 5 0 0 0,8 5 0 0 0,7 5 0 0 0,180-199 0 0 0,-186 248-23 0 0,5 5 0 0 0,4 5-1 0 0,219-152 1 0 0,-306 240-29 0 0,1 2 0 0 0,70-30 1 0 0,-89 45-15 0 0,0 1 0 0 0,-1 0 0 0 0,1 1 0 0 0,1 1 1 0 0,-1 1-1 0 0,0 0 0 0 0,1 1 0 0 0,-1 0 0 0 0,23 3 1 0 0,-33-1 3 0 0,0 0 0 0 0,0 0 0 0 0,-1 0 0 0 0,1 1 0 0 0,0 0 0 0 0,-1 0 0 0 0,1 0 0 0 0,-1 1 0 0 0,0 0 0 0 0,0 0 0 0 0,0 0 0 0 0,0 0 0 0 0,-1 1 0 0 0,1 0 0 0 0,-1 0 0 0 0,7 8 0 0 0,-1 3 7 0 0,-1 0 0 0 0,0 0 0 0 0,-1 1 1 0 0,8 23-1 0 0,-13-32 4 0 0,28 73 146 0 0,-4 1 1 0 0,17 86-1 0 0,18 176 280 0 0,-40-214-246 0 0,62 418 699 0 0,27 150 302 0 0,93 311 346 0 0,-130-712-1250 0 0,149 384 1 0 0,-213-653-463 0 0,0-2-1 0 0,2 1 1 0 0,1-2-1 0 0,26 40 1 0 0,-39-64 124 0 0,1 1 1 0 0,-1-1-1 0 0,0 1 0 0 0,0-1 1 0 0,0 0-1 0 0,1 1 0 0 0,-1-1 1 0 0,0 1-1 0 0,1-1 1 0 0,-1 0-1 0 0,0 1 0 0 0,1-1 1 0 0,-1 0-1 0 0,0 1 0 0 0,1-1 1 0 0,-1 0-1 0 0,1 0 0 0 0,-1 1 1 0 0,0-1-1 0 0,1 0 0 0 0,-1 0 1 0 0,1 0-1 0 0,-1 0 0 0 0,1 0 1 0 0,-1 0-1 0 0,1 1 0 0 0,-1-1 1 0 0,1 0-1 0 0,-1 0 0 0 0,1 0 1 0 0,-1-1-1 0 0,1 1 0 0 0,-1 0 1 0 0,1 0-1 0 0,-1 0 0 0 0,0 0 1 0 0,1 0-1 0 0,-1 0 0 0 0,1-1 1 0 0,-1 1-1 0 0,1 0 0 0 0,-1 0 1 0 0,1-1-1 0 0,2-21-4434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1328 2817 0 0,'-58'54'4562'0'0,"58"-54"-4562"0"0,-255 244 750 0 0,226-213-715 0 0,1 0 0 0 0,2 2-1 0 0,1 1 1 0 0,1 1 0 0 0,2 1 0 0 0,2 1-1 0 0,-17 43 1 0 0,20-33 166 0 0,3 0 0 0 0,2 1 0 0 0,2 0 0 0 0,-6 95 0 0 0,13-96-24 0 0,2-1 1 0 0,2 0-1 0 0,2 1 0 0 0,2-1 0 0 0,2 0 0 0 0,22 76 1 0 0,-11-70-71 0 0,2 0 0 0 0,2-2 0 0 0,3 0 0 0 0,1-2 1 0 0,47 65-1 0 0,-8-26 17 0 0,4-3 0 0 0,3-3 0 0 0,4-3 1 0 0,3-4-1 0 0,99 72 0 0 0,-74-72-45 0 0,4-5 0 0 0,2-4-1 0 0,3-5 1 0 0,126 46 0 0 0,-95-53-48 0 0,2-6 0 0 0,2-7 0 0 0,1-7 0 0 0,2-6 1 0 0,1-6-1 0 0,1-7 0 0 0,0-7 0 0 0,177-15 0 0 0,-227-1-36 0 0,0-5 1 0 0,-1-5-1 0 0,-1-4 0 0 0,-1-4 0 0 0,-2-5 1 0 0,-1-4-1 0 0,179-94 0 0 0,-203 89-63 0 0,-2-4 0 0 0,-2-2 0 0 0,-2-4 0 0 0,-2-2 0 0 0,-3-3 0 0 0,-2-3 0 0 0,-3-2-1 0 0,-3-3 1 0 0,-2-2 0 0 0,54-91 0 0 0,-68 87 9 0 0,-3-2 0 0 0,-3-1 0 0 0,-4-2 0 0 0,-2 0 0 0 0,30-157 0 0 0,-38 109 46 0 0,-5-1 1 0 0,-6-1 0 0 0,-9-138 0 0 0,-2 163 39 0 0,-5 1 0 0 0,-5 1 0 0 0,-3 0 0 0 0,-5 0 0 0 0,-4 2 0 0 0,-5 2 0 0 0,-44-97 0 0 0,33 102 167 0 0,-5 2-1 0 0,-3 3 0 0 0,-4 1 0 0 0,-102-120 0 0 0,109 151-1 0 0,-1 3 0 0 0,-3 2 0 0 0,-1 2 0 0 0,-3 3 1 0 0,-1 2-1 0 0,-2 2 0 0 0,-87-41 0 0 0,78 50-54 0 0,0 3 0 0 0,-2 3 1 0 0,-1 3-1 0 0,-108-17 0 0 0,58 22 55 0 0,-233 0 1 0 0,221 19-16 0 0,0 5 1 0 0,-145 29 0 0 0,130-4 154 0 0,-278 100 1 0 0,-119 113 45 0 0,57 42-187 0 0,384-216-85 0 0,-173 157-1 0 0,231-185-64 0 0,2 1 0 0 0,3 3 0 0 0,-67 101 0 0 0,88-118-35 0 0,2 1 1 0 0,1 0-1 0 0,2 1 0 0 0,1 0 0 0 0,-11 50 0 0 0,20-73-37 0 0,2 1 0 0 0,0 0 0 0 0,0 0 0 0 0,1-1 0 0 0,0 1 0 0 0,1 0 0 0 0,1 0 0 0 0,0 0 0 0 0,0 0 0 0 0,1 0 1 0 0,1-1-1 0 0,0 1 0 0 0,5 11 0 0 0,-4-15-95 0 0,0-1 1 0 0,1-1 0 0 0,0 1 0 0 0,0-1 0 0 0,1 0 0 0 0,-1 0-1 0 0,1 0 1 0 0,1-1 0 0 0,-1 0 0 0 0,1 0 0 0 0,0-1 0 0 0,0 0 0 0 0,0 0-1 0 0,1 0 1 0 0,-1-1 0 0 0,1 0 0 0 0,0-1 0 0 0,0 0 0 0 0,8 2-1 0 0,26 3-1236 0 0,0-2 0 0 0,0-2-1 0 0,50-3 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9 696 9284 0 0,'-1'39'235'0'0,"-1"-5"-187"0"0,-2-1-4 0 0,2 1-1 0 0,2-1 0 0 0,1 1 1 0 0,2 0-1 0 0,1-1 0 0 0,1 0 1 0 0,12 39-1 0 0,-3-38 63 0 0,2-1 0 0 0,1 0-1 0 0,1-1 1 0 0,2-1 0 0 0,1-1 0 0 0,1-1 0 0 0,2 0-1 0 0,1-2 1 0 0,1-1 0 0 0,1-1 0 0 0,48 34 0 0 0,-33-30-67 0 0,1-2 0 0 0,1-2 0 0 0,1-2 0 0 0,1-2 0 0 0,1-1 0 0 0,1-3 0 0 0,98 21 0 0 0,-75-25 0 0 0,0-4 0 0 0,0-3 0 0 0,0-3 1 0 0,0-3-1 0 0,1-4 0 0 0,-1-2 0 0 0,73-16 0 0 0,-84 8-22 0 0,-1-3 0 0 0,0-2 0 0 0,-1-3 0 0 0,-1-2 0 0 0,-1-2 1 0 0,-2-3-1 0 0,-1-3 0 0 0,70-53 0 0 0,-82 52-7 0 0,-1-1 1 0 0,-2-3-1 0 0,-2 0 1 0 0,49-67 0 0 0,-65 76-9 0 0,-1-1 1 0 0,-2-1 0 0 0,0-1 0 0 0,-3 0-1 0 0,0-1 1 0 0,-2 0 0 0 0,14-63 0 0 0,-20 63 22 0 0,-2 1 1 0 0,-1-1 0 0 0,-1 0 0 0 0,-2 1 0 0 0,-1-1 0 0 0,-2 0 0 0 0,-8-41 0 0 0,5 49 48 0 0,0 1 0 0 0,-2 0 0 0 0,0 1 0 0 0,-2-1 0 0 0,0 2 0 0 0,-1 0 0 0 0,-1 0 0 0 0,-1 1 0 0 0,-1 0 0 0 0,-18-19 0 0 0,6 13 96 0 0,0 0 0 0 0,-2 2 0 0 0,-1 1 0 0 0,-1 2-1 0 0,0 0 1 0 0,-2 2 0 0 0,0 2 0 0 0,-1 1 0 0 0,-1 1-1 0 0,-49-14 1 0 0,25 14-3 0 0,-1 2-1 0 0,0 3 0 0 0,0 2 0 0 0,-1 3 0 0 0,-96 5 1 0 0,111 1-158 0 0,1 3 0 0 0,-1 2 1 0 0,1 1-1 0 0,1 2 0 0 0,0 3 1 0 0,0 1-1 0 0,1 2 0 0 0,1 2 1 0 0,0 1-1 0 0,1 3 0 0 0,2 1 1 0 0,0 2-1 0 0,-43 34 0 0 0,63-43-2 0 0,1 1-1 0 0,1 1 0 0 0,0 0 0 0 0,1 1 0 0 0,0 1 1 0 0,2 0-1 0 0,-18 33 0 0 0,23-36-15 0 0,2 1-1 0 0,-1 0 1 0 0,2 0-1 0 0,0 1 1 0 0,1-1-1 0 0,1 1 1 0 0,1 0-1 0 0,0 0 1 0 0,2 31-1 0 0,0-41-57 0 0,0 0 0 0 0,1-1 0 0 0,0 1 0 0 0,0 0 0 0 0,1 0 1 0 0,0-1-1 0 0,0 1 0 0 0,1-1 0 0 0,6 12 0 0 0,-6-14-81 0 0,0-1 1 0 0,1 0-1 0 0,-1 0 0 0 0,1-1 1 0 0,0 1-1 0 0,0-1 0 0 0,0 0 1 0 0,0 0-1 0 0,1 0 0 0 0,0 0 1 0 0,-1-1-1 0 0,1 0 0 0 0,0 0 1 0 0,7 2-1 0 0,11 2-1282 0 0,-1-1 0 0 0,34 3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72 141 4946 0 0,'0'0'3714'0'0,"-16"38"-3202"0"0,3-7-446 0 0,1 0 0 0 0,1 1 0 0 0,-8 38 0 0 0,19-65-60 0 0,-1 0-1 0 0,1 0 1 0 0,0 0-1 0 0,0 0 1 0 0,1-1-1 0 0,-1 1 1 0 0,1 0-1 0 0,0 0 1 0 0,1 0-1 0 0,-1 0 1 0 0,1-1 0 0 0,0 1-1 0 0,0-1 1 0 0,0 1-1 0 0,1-1 1 0 0,-1 0-1 0 0,1 0 1 0 0,0 0-1 0 0,4 4 1 0 0,-5-6-5 0 0,20 27 41 0 0,2-2 0 0 0,1 0-1 0 0,1-2 1 0 0,2 0-1 0 0,0-2 1 0 0,1-1 0 0 0,46 25-1 0 0,-54-36-51 0 0,0-1 1 0 0,0-1-1 0 0,1 0 0 0 0,0-2 0 0 0,0-1 0 0 0,1-1 1 0 0,0-1-1 0 0,0 0 0 0 0,0-2 0 0 0,0-1 0 0 0,1-1 1 0 0,36-4-1 0 0,-51 2-64 0 0,1 0 0 0 0,-1 0 0 0 0,0-1 0 0 0,-1 0 1 0 0,1-1-1 0 0,0 0 0 0 0,-1 0 0 0 0,0-1 0 0 0,0 0 0 0 0,0 0 1 0 0,-1-1-1 0 0,0 0 0 0 0,0 0 0 0 0,0-1 0 0 0,-1 0 1 0 0,0 0-1 0 0,0 0 0 0 0,0-1 0 0 0,-1 0 0 0 0,-1 0 0 0 0,1 0 1 0 0,3-11-1 0 0,2-6-152 0 0,-2 0 1 0 0,0-1-1 0 0,-2 0 1 0 0,0-1 0 0 0,-2 1-1 0 0,1-38 1 0 0,-3 37 553 0 0,-1 1 0 0 0,-1-1 0 0 0,-2 0 0 0 0,-1 0 0 0 0,-7-31 1 0 0,7 48-186 0 0,0 1 0 0 0,0 0 0 0 0,-1-1 0 0 0,0 1 0 0 0,-1 0 0 0 0,0 1 0 0 0,0-1 1 0 0,-1 1-1 0 0,0 0 0 0 0,-1 1 0 0 0,1-1 0 0 0,-2 1 0 0 0,1 1 0 0 0,-1-1 0 0 0,0 1 1 0 0,-16-9-1 0 0,12 9 65 0 0,-1 0 0 0 0,1 1 0 0 0,-1 0 0 0 0,0 1 0 0 0,-1 1 0 0 0,1 0 0 0 0,-1 1 0 0 0,1 0 1 0 0,-1 1-1 0 0,-26 1 0 0 0,36 1-194 0 0,1-1-1 0 0,-1 1 1 0 0,1-1 0 0 0,-1 1 0 0 0,0 1 0 0 0,1-1 0 0 0,0 0 0 0 0,-1 1-1 0 0,1-1 1 0 0,0 1 0 0 0,0 0 0 0 0,0 0 0 0 0,0 1 0 0 0,0-1-1 0 0,0 1 1 0 0,0-1 0 0 0,1 1 0 0 0,-1 0 0 0 0,1 0 0 0 0,0 0 0 0 0,0 0-1 0 0,0 0 1 0 0,1 0 0 0 0,-1 1 0 0 0,1-1 0 0 0,-1 1 0 0 0,1-1 0 0 0,-1 5-1 0 0,-2 9 4 0 0,1 0-1 0 0,1 1 0 0 0,0-1 0 0 0,1 28 1 0 0,0-39-84 0 0,1 1 0 0 0,0-1 0 0 0,0 0 1 0 0,1 0-1 0 0,0 1 0 0 0,0-1 1 0 0,0 0-1 0 0,1 0 0 0 0,0 0 1 0 0,0 0-1 0 0,0-1 0 0 0,1 1 1 0 0,0 0-1 0 0,0-1 0 0 0,0 0 0 0 0,1 0 1 0 0,0 0-1 0 0,5 6 0 0 0,38 23-2953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2945 0 0,'0'0'2612'0'0,"28"9"-2409"0"0,84 26-88 0 0,-104-33-75 0 0,-1 0 1 0 0,0-1 0 0 0,1 1-1 0 0,-1-1 1 0 0,12-1 0 0 0,-17 0 3 0 0,-1 0 0 0 0,1 0 0 0 0,0 0 0 0 0,-1 0 1 0 0,1-1-1 0 0,-1 1 0 0 0,1-1 0 0 0,0 1 0 0 0,-1-1 0 0 0,1 0 1 0 0,-1 1-1 0 0,0-1 0 0 0,1 0 0 0 0,-1 0 0 0 0,0 0 0 0 0,3-2 1 0 0,-2-1 103 0 0,-1 1 0 0 0,1-1 1 0 0,-1 1-1 0 0,0-1 0 0 0,0 0 1 0 0,0 1-1 0 0,0-1 0 0 0,-1 0 1 0 0,1 0-1 0 0,-1 0 0 0 0,0 0 1 0 0,0 1-1 0 0,-2-9 0 0 0,1-9 412 0 0,1 19-517 0 0,0 1 1 0 0,0-1 0 0 0,0 1-1 0 0,0-1 1 0 0,-1 1 0 0 0,1-1-1 0 0,-1 1 1 0 0,1 0 0 0 0,-1-1-1 0 0,1 1 1 0 0,-1 0 0 0 0,0-1-1 0 0,1 1 1 0 0,-1 0 0 0 0,0 0-1 0 0,0-1 1 0 0,0 1 0 0 0,0 0 0 0 0,0 0-1 0 0,-1 0 1 0 0,1 0 0 0 0,0 1-1 0 0,0-1 1 0 0,-1 0 0 0 0,1 0-1 0 0,0 1 1 0 0,-1-1 0 0 0,1 1-1 0 0,0-1 1 0 0,-3 1 0 0 0,-48-5 388 0 0,47 5-442 0 0,3 12 133 0 0,2-7-112 0 0,0 1 14 0 0,0 0-1 0 0,0-1 1 0 0,0 1-1 0 0,1 0 1 0 0,-1 0-1 0 0,1 0 1 0 0,1-1-1 0 0,3 11 1 0 0,-3-13-19 0 0,-1-1 0 0 0,1 0-1 0 0,0 0 1 0 0,0 0 0 0 0,0 0 0 0 0,0-1-1 0 0,1 1 1 0 0,-1-1 0 0 0,0 1 0 0 0,1-1 0 0 0,-1 0-1 0 0,1 0 1 0 0,-1 0 0 0 0,1 0 0 0 0,-1 0 0 0 0,1 0-1 0 0,0-1 1 0 0,0 1 0 0 0,-1-1 0 0 0,1 0 0 0 0,0 0-1 0 0,-1 0 1 0 0,6-1 0 0 0,63 1-134 0 0,-70 0 130 0 0,0-1 0 0 0,0 1 1 0 0,0-1-1 0 0,0 1 0 0 0,-1-1 0 0 0,1 0 0 0 0,0 1 1 0 0,0-1-1 0 0,-1 0 0 0 0,1 1 0 0 0,0-1 0 0 0,-1 0 1 0 0,1 0-1 0 0,-1 0 0 0 0,1 0 0 0 0,-1 0 0 0 0,1 0 1 0 0,-1 0-1 0 0,0 0 0 0 0,1 0 0 0 0,-1 0 0 0 0,0 0 1 0 0,0 0-1 0 0,0 0 0 0 0,0 0 0 0 0,0 0 1 0 0,0 0-1 0 0,0-2 0 0 0,-3-28 161 0 0,2 30-162 0 0,0 0 1 0 0,-1 0 0 0 0,1-1-1 0 0,-1 1 1 0 0,0 0 0 0 0,1 1-1 0 0,-1-1 1 0 0,0 0-1 0 0,0 0 1 0 0,0 1 0 0 0,1-1-1 0 0,-1 1 1 0 0,0 0 0 0 0,0-1-1 0 0,0 1 1 0 0,0 0-1 0 0,0 0 1 0 0,0 0 0 0 0,-1 1-1 0 0,-17-3-1373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1409 0 0,'0'0'2379'0'0,"8"-11"-2221"0"0,24-37-25 0 0,-30 44-5 0 0,0 0-1 0 0,-1-1 1 0 0,1 1 0 0 0,-1 0-1 0 0,0-1 1 0 0,0 1-1 0 0,0-1 1 0 0,-1 1-1 0 0,0-1 1 0 0,0 0 0 0 0,0 1-1 0 0,0-1 1 0 0,-2-4-1 0 0,1-10 4077 0 0,116 36-4108 0 0,-65-17-747 0 0,-50 0 648 0 0,1 0 0 0 0,-1 0 0 0 0,1 0 0 0 0,-1 0-1 0 0,1 0 1 0 0,-1 0 0 0 0,1 0 0 0 0,-1-1 0 0 0,0 1 0 0 0,1 0 0 0 0,-1 0 0 0 0,1-1 0 0 0,-1 1 0 0 0,1 0 0 0 0,-1 0 0 0 0,0-1 0 0 0,1 1 0 0 0,-1 0 0 0 0,0-1 0 0 0,1 1 0 0 0,-1-1 0 0 0,0 1 0 0 0,0 0 0 0 0,1-1 0 0 0,-1 1 0 0 0,0-1 0 0 0,0 1 0 0 0,0-1 0 0 0,1 1 0 0 0,-1-1 0 0 0,0 1-1 0 0,0-1 1 0 0,0 1 0 0 0,0-1 0 0 0,0 1 0 0 0,0-1 0 0 0,0 1 0 0 0,0-1 0 0 0,-1 0 0 0 0,-3-15 271 0 0,-3 14-130 0 0,1 0-1 0 0,-1 1 0 0 0,0 0 0 0 0,0 0 0 0 0,0 0 0 0 0,0 1 0 0 0,0 0 0 0 0,0 0 0 0 0,-9 2 0 0 0,-8-1 272 0 0,24-1-413 0 0,-1 0 0 0 0,1 0 0 0 0,-1 0 0 0 0,1 0 1 0 0,-1 0-1 0 0,1 1 0 0 0,-1-1 0 0 0,1 0 0 0 0,-1 0 0 0 0,1 0 0 0 0,-1 1 1 0 0,1-1-1 0 0,-1 0 0 0 0,1 1 0 0 0,-1-1 0 0 0,1 0 0 0 0,-1 1 1 0 0,1-1-1 0 0,0 0 0 0 0,-1 1 0 0 0,1-1 0 0 0,0 1 0 0 0,-1-1 0 0 0,1 1 1 0 0,0-1-1 0 0,-1 1 0 0 0,1-1 0 0 0,0 1 0 0 0,0-1 0 0 0,0 1 0 0 0,0-1 1 0 0,-1 1-1 0 0,1-1 0 0 0,0 1 0 0 0,0-1 0 0 0,0 1 0 0 0,0 0 0 0 0,0-1 1 0 0,0 1-1 0 0,1-1 0 0 0,-1 1 0 0 0,0-1 0 0 0,0 1 0 0 0,0-1 0 0 0,0 1 1 0 0,1 0-1 0 0,-1 6-1010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2965 2157 6371 0 0,'0'0'3804'0'0,"-2"18"2943"0"0,-6-16-6635 0 0,0 0 1 0 0,0 0-1 0 0,0-1 0 0 0,-1 0 0 0 0,1-1 0 0 0,0 0 0 0 0,-1 0 0 0 0,-12-2 0 0 0,-19 0-11 0 0,16 2-43 0 0,1 0 0 0 0,-1-2-1 0 0,1-1 1 0 0,0-1 0 0 0,0 0-1 0 0,0-2 1 0 0,-43-17 0 0 0,-318-173 597 0 0,320 161-611 0 0,-241-144 10 0 0,8-13 0 0 0,10-12 0 0 0,-334-308 0 0 0,322 218-41 0 0,227 214-9 0 0,-110-162 0 0 0,165 213-21 0 0,1 0 0 0 0,1-1 0 0 0,-18-55 0 0 0,32 81 19 0 0,-10-14-2 0 0,8 12-189 0 0,20 5 47 0 0,-9 1 140 0 0,0 1 0 0 0,0 0 1 0 0,0 1-1 0 0,0 0 0 0 0,14 4 0 0 0,-20-5-192 0 0,0-1 0 0 0,0 1 0 0 0,1 0 0 0 0,-1 0 0 0 0,0 0-1 0 0,0 0 1 0 0,0 0 0 0 0,0 1 0 0 0,0-1 0 0 0,0 1 0 0 0,-1-1 0 0 0,1 1-1 0 0,0 0 1 0 0,-1-1 0 0 0,1 1 0 0 0,-1 0 0 0 0,0 0 0 0 0,0 0-1 0 0,1 0 1 0 0,-1 0 0 0 0,0 0 0 0 0,-1 1 0 0 0,1-1 0 0 0,0 0 0 0 0,0 4-1 0 0,-1 7-5647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3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44 3298 0 0,'0'0'6933'0'0,"-13"-5"-6346"0"0,-69-28 1430 0 0,81 32-907 0 0,-5-1-191 0 0,6 2-874 0 0,0 0 1 0 0,0 0-1 0 0,0 0 1 0 0,0 0 0 0 0,0 0-1 0 0,0 0 1 0 0,0 0 0 0 0,0-1-1 0 0,0 1 1 0 0,0 0 0 0 0,0 0-1 0 0,0 0 1 0 0,0 0-1 0 0,0 0 1 0 0,1 0 0 0 0,-1 0-1 0 0,0 0 1 0 0,0 0 0 0 0,0 0-1 0 0,0 0 1 0 0,0 0-1 0 0,0 0 1 0 0,0 0 0 0 0,0 0-1 0 0,0-1 1 0 0,0 1 0 0 0,0 0-1 0 0,0 0 1 0 0,0 0-1 0 0,0 0 1 0 0,0 0 0 0 0,0 0-1 0 0,0 0 1 0 0,0 0 0 0 0,0 0-1 0 0,4 0-50 0 0,0 1 0 0 0,1 0 0 0 0,-1 0 0 0 0,0 0 0 0 0,0 1 0 0 0,0 0 0 0 0,0-1 0 0 0,0 2 0 0 0,0-1 0 0 0,0 0 0 0 0,-1 1 0 0 0,1-1 0 0 0,-1 1 0 0 0,0 0 0 0 0,0 0 0 0 0,5 7 0 0 0,11 8 8 0 0,100 88 285 0 0,195 189 725 0 0,-112-72-534 0 0,-9 8-1 0 0,-10 8 0 0 0,210 363 0 0 0,5 165-128 0 0,-378-738-350 0 0,-19-33-137 0 0,-14-20-241 0 0,-6-1-573 0 0,-33-35 0 0 0,-58-50-3414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15 667 7059 0 0,'0'0'731'0'0,"-3"37"-288"0"0,0-9-270 0 0,0-15-97 0 0,0 1 0 0 0,2-1 0 0 0,0 1 0 0 0,0 0-1 0 0,1 0 1 0 0,1-1 0 0 0,0 1 0 0 0,1 0 0 0 0,1-1-1 0 0,0 1 1 0 0,1-1 0 0 0,0 0 0 0 0,1 0 0 0 0,0 0-1 0 0,1-1 1 0 0,8 12 0 0 0,17 20 125 0 0,2-2-1 0 0,3-1 1 0 0,46 42-1 0 0,-55-59-120 0 0,2-1 0 0 0,0-1-1 0 0,2-2 1 0 0,0 0 0 0 0,51 22 0 0 0,-60-34-49 0 0,0-1 1 0 0,1-1 0 0 0,0-1 0 0 0,0-1-1 0 0,0 0 1 0 0,1-2 0 0 0,-1-1 0 0 0,1-1-1 0 0,41-5 1 0 0,-54 3-18 0 0,0 0 0 0 0,0 0-1 0 0,-1-1 1 0 0,1 0 0 0 0,-1-1 0 0 0,0 0-1 0 0,0-1 1 0 0,0 0 0 0 0,-1 0 0 0 0,17-14-1 0 0,-12 8 0 0 0,0-2-1 0 0,-1 0 0 0 0,0 0 1 0 0,-2-1-1 0 0,1-1 0 0 0,9-17 0 0 0,-5 5 1 0 0,-1-2 0 0 0,-2 0-1 0 0,-1-1 1 0 0,-1 0 0 0 0,-1 0 0 0 0,-2-1-1 0 0,6-41 1 0 0,-6 12 18 0 0,-1-96-1 0 0,-7 130-16 0 0,-2 1 0 0 0,-1-1-1 0 0,-1 1 1 0 0,0 0 0 0 0,-3 1 0 0 0,-14-40-1 0 0,9 38 22 0 0,-2 0-1 0 0,-1 1 0 0 0,0 1 1 0 0,-2 1-1 0 0,-1 0 0 0 0,-22-21 0 0 0,2 6 201 0 0,-1 3 0 0 0,-64-46 0 0 0,72 60-81 0 0,-1 1 0 0 0,0 2 0 0 0,-2 1 0 0 0,-46-17 0 0 0,58 26-21 0 0,0 2 0 0 0,0 0 0 0 0,-1 2 0 0 0,1 0-1 0 0,-1 1 1 0 0,0 2 0 0 0,0 0 0 0 0,-27 3 0 0 0,43-1-107 0 0,0 0 1 0 0,-1 0-1 0 0,1 1 1 0 0,0 0-1 0 0,-1 0 1 0 0,1 1-1 0 0,0 0 1 0 0,1 0-1 0 0,-1 1 0 0 0,0 0 1 0 0,1 0-1 0 0,0 0 1 0 0,0 1-1 0 0,-7 7 1 0 0,6-4-4 0 0,1 0 1 0 0,-1 1 0 0 0,1-1-1 0 0,1 1 1 0 0,0 1 0 0 0,0-1 0 0 0,1 1-1 0 0,0 0 1 0 0,-3 11 0 0 0,-1 16-38 0 0,2 0 1 0 0,1 1 0 0 0,2-1-1 0 0,2 54 1 0 0,1-86 1 0 0,-1 25-264 0 0,0-21-168 0 0,0 0 0 0 0,1 0-1 0 0,0 1 1 0 0,0-1 0 0 0,1 0-1 0 0,0 0 1 0 0,1 1 0 0 0,0-1-1 0 0,1 0 1 0 0,-1-1-1 0 0,6 11 1 0 0,-6-16-277 0 0,1 0 0 0 0,0-1-1 0 0,0 0 1 0 0,0 1 0 0 0,0-1 0 0 0,0-1 0 0 0,0 1-1 0 0,0 0 1 0 0,1-1 0 0 0,-1 1 0 0 0,6 0-1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9T20:18:0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1462 4354 0 0,'0'0'11989'0'0,"44"0"-11676"0"0,117-12 247 0 0,-156 12-549 0 0,34-5 12 0 0,0 2 7 0 0,0-3-1 0 0,55-15 1 0 0,30-10 29 0 0,34-10 28 0 0,30-13 30 0 0,31-14 28 0 0,85-34-121 0 0,-223 74-11 0 0,-46 19-2 0 0,1-4 0 0 0,-3-2-1 0 0,42-21 1 0 0,22-16 35 0 0,131-53-1 0 0,-87 44 120 0 0,393-136 152 0 0,-456 175-333 0 0,-1-3 0 0 0,139-71 0 0 0,-153 60 28 0 0,86-47 27 0 0,53-20-31 0 0,-121 67-15 0 0,-17 8-3 0 0,72-41 0 0 0,-56 13 2 0 0,-59 43-77 0 0,-14 8-131 0 0,1-1 1 0 0,0 1-1 0 0,1 1 0 0 0,-1 1 1 0 0,17-7-1 0 0,-23 9-704 0 0,-16-1-6497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1 804 5298 0 0,'0'0'6686'0'0,"1"-24"-5653"0"0,9-3-961 0 0,1 0-1 0 0,1 1 1 0 0,1 1 0 0 0,30-45 0 0 0,-4 8-34 0 0,85-130 10 0 0,36-64-539 0 0,-141 206-1376 0 0,-16 5-1938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1001 3762 0 0,'0'0'4503'0'0,"0"-6"-3783"0"0,-1-144 606 0 0,-2 4-625 0 0,7-1 0 0 0,27-183 0 0 0,-23 293-700 0 0,16-43 1 0 0,-3 10-160 0 0,-17 43-1058 0 0,-4 20-890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165 997 2929 0 0,'0'0'4157'0'0,"0"-24"-3800"0"0,-2-77-122 0 0,1 82 26 0 0,-2 0 0 0 0,0 0-1 0 0,-1 0 1 0 0,-1 1-1 0 0,-1-1 1 0 0,-1 2 0 0 0,-13-28-1 0 0,9 23 85 0 0,-12-42 0 0 0,0-32 53 0 0,5-1 0 0 0,4-1 0 0 0,5 0 0 0 0,3-123 0 0 0,-3 221-5638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348 791 2449 0 0,'0'0'4210'0'0,"-6"-11"-3687"0"0,-11-22 140 0 0,2 0-1 0 0,1 0 1 0 0,1-1 0 0 0,-9-43-1 0 0,-21-85 975 0 0,19 78-979 0 0,1 17-378 0 0,-2 2 0 0 0,-52-94 0 0 0,76 157-325 0 0,0 0 0 0 0,0 0 0 0 0,0 0 0 0 0,0 0 0 0 0,0 0 0 0 0,-1 0 0 0 0,1 0 0 0 0,-1 0 0 0 0,0 0 0 0 0,1 1 0 0 0,-1-1 0 0 0,0 1 0 0 0,0-1 0 0 0,-2-1 0 0 0,-22-1-3911 0 0,7 4-3586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4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610 409 1633 0 0,'0'0'4997'0'0,"-10"-14"-4402"0"0,-32-45-88 0 0,36 51-277 0 0,0 1 1 0 0,0 0-1 0 0,-1 0 1 0 0,0 0-1 0 0,-10-7 1 0 0,-11-9 426 0 0,-16-19 241 0 0,-2 1 0 0 0,-2 3 0 0 0,-101-63-1 0 0,138 96-928 0 0,1 0 0 0 0,-1 0 0 0 0,0 1 0 0 0,-1 1 0 0 0,1 0-1 0 0,-20-3 1 0 0,-35 0-4222 0 0,35 2-2062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2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3602 0 0,'0'0'5634'0'0,"67"228"-4801"0"0,-47-149-353 0 0,-11 13-80 0 0,11 14-32 0 0,-11 4 32 0 0,11 8-160 0 0,-1 1 1 0 0,-9 4-17 0 0,19-14-160 0 0,-10-8-48 0 0,-19-30-529 0 0,10-23-3008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4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5016 5 2977 0 0,'0'0'4840'0'0,"-5"0"-4301"0"0,-54-2 1996 0 0,31 0-2138 0 0,0 2 1 0 0,0 0 0 0 0,1 2 0 0 0,-1 1 0 0 0,-31 7 0 0 0,-113 38 429 0 0,-91 29-325 0 0,-440 136-27 0 0,256-85 125 0 0,118-41-214 0 0,193-55-240 0 0,2 5 0 0 0,-168 72 0 0 0,168-50-166 0 0,-14 6 426 0 0,-159 95 1 0 0,145-49-255 0 0,88-58-99 0 0,-88 78-8 0 0,52-51-33 0 0,-147 99 158 0 0,-60 35-47 0 0,152-98-86 0 0,133-92-41 0 0,1 2-1 0 0,2 1 1 0 0,-36 42 0 0 0,-4 3 5 0 0,45-48 0 0 0,1 2 0 0 0,-38 51 0 0 0,41-48-2 0 0,-16 28-14 0 0,29-45 5 0 0,1 2 1 0 0,1-1-1 0 0,0 0 1 0 0,1 1 0 0 0,1 0-1 0 0,0 0 1 0 0,0 0 0 0 0,2 1-1 0 0,-1 23 1 0 0,2-14-8 0 0,-1-18 10 0 0,0 1 0 0 0,1-1 1 0 0,0 1-1 0 0,0-1 0 0 0,0 1 1 0 0,1-1-1 0 0,0 0 0 0 0,0 1 1 0 0,1-1-1 0 0,0 0 0 0 0,0 0 1 0 0,0 1-1 0 0,1-2 0 0 0,5 9 1 0 0,2-2-3 0 0,1 0 0 0 0,1-1 0 0 0,0 0 0 0 0,1-1 0 0 0,0 0 0 0 0,1-1 0 0 0,-1-1 0 0 0,2 0-1 0 0,-1-1 1 0 0,1 0 0 0 0,0-2 0 0 0,19 6 0 0 0,18 1 9 0 0,-1-2-1 0 0,85 6 1 0 0,104-11 5 0 0,-204-5-3 0 0,-10-2 1 0 0,0-2-1 0 0,0 0 1 0 0,0-2 0 0 0,-1-1 0 0 0,1-1 0 0 0,24-12-1 0 0,-10 5 34 0 0,44-10-1 0 0,-48 16-31 0 0,0 2 0 0 0,1 2 0 0 0,51-1 0 0 0,381 1-340 0 0,-467 5 302 0 0,-1 0-62 0 0,2 1 94 0 0,0-1 0 0 0,0 1 0 0 0,0 0 0 0 0,0 0 0 0 0,0 0 1 0 0,-1 0-1 0 0,1 1 0 0 0,0-1 0 0 0,-1 1 0 0 0,1-1 0 0 0,-1 1 1 0 0,1 0-1 0 0,-1 0 0 0 0,0 0 0 0 0,0 0 0 0 0,0 1 0 0 0,0-1 1 0 0,0 0-1 0 0,-1 1 0 0 0,1-1 0 0 0,-1 1 0 0 0,1 0 0 0 0,-1 0 1 0 0,2 4-1 0 0,5 9-30 0 0,-4-10 16 0 0,0 0 0 0 0,-1 1 0 0 0,0-1-1 0 0,0 1 1 0 0,0-1 0 0 0,-1 1 0 0 0,0 0-1 0 0,0 0 1 0 0,1 14 0 0 0,-2 70-96 0 0,-2-51 170 0 0,1-39-58 0 0,0 1 0 0 0,0-1 1 0 0,0 1-1 0 0,-1-1 0 0 0,1 1 0 0 0,-1-1 1 0 0,1 0-1 0 0,-1 1 0 0 0,0-1 0 0 0,1 0 1 0 0,-1 1-1 0 0,0-1 0 0 0,0 0 0 0 0,-1 2 0 0 0,1-2 0 0 0,0 0 0 0 0,0 0 0 0 0,0 0 0 0 0,0 1 0 0 0,0-1 0 0 0,1 0 0 0 0,-1 1 0 0 0,0-1 0 0 0,1 0 0 0 0,-1 1 0 0 0,1-1 0 0 0,0 1 0 0 0,-1-1 0 0 0,1 3 0 0 0,-2 10 6 0 0,0-1-1 0 0,-2 1 1 0 0,1 0 0 0 0,-2-1 0 0 0,-10 23-1 0 0,-14 14 9 0 0,24-39-11 0 0,-2 0 1 0 0,1 0-1 0 0,-2 0 1 0 0,1-1 0 0 0,-14 14-1 0 0,-17 31-6 0 0,17-22 1 0 0,-37 34-9 0 0,55-62 12 0 0,-1-1-1 0 0,1 1 0 0 0,0 1 1 0 0,0-1-1 0 0,0 0 1 0 0,1 1-1 0 0,0-1 1 0 0,0 1-1 0 0,-1 6 0 0 0,-7 17-1 0 0,0 45-5 0 0,4-34 10 0 0,6-33-4 0 0,0 0-1 0 0,-1-1 1 0 0,0 1 0 0 0,-1 0 0 0 0,1-1 0 0 0,-1 1 0 0 0,-6 11 0 0 0,4-7-4 0 0,1 1 0 0 0,1-1 0 0 0,-1 1 0 0 0,2-1 0 0 0,0 1 0 0 0,0 0 0 0 0,1 0 0 0 0,0-1 0 0 0,3 17 0 0 0,-1 16-4 0 0,-2 114-155 0 0,1-155 161 0 0,-1-1-1 0 0,1 0 0 0 0,-1 0 0 0 0,1 0 0 0 0,0 0 0 0 0,0 0 1 0 0,0 0-1 0 0,0 0 0 0 0,0 0 0 0 0,0 0 0 0 0,1-1 1 0 0,-1 1-1 0 0,0 0 0 0 0,1-1 0 0 0,0 1 0 0 0,-1-1 0 0 0,1 1 1 0 0,0-1-1 0 0,0 0 0 0 0,0 0 0 0 0,2 2 0 0 0,60 26-14 0 0,-4-1 30 0 0,86 68 8 0 0,-135-89-24 0 0,1-1 0 0 0,-1-1 0 0 0,1 0 1 0 0,0 0-1 0 0,0-1 0 0 0,0 0 0 0 0,0-1 0 0 0,1-1 0 0 0,17 2 0 0 0,17-1-24 0 0,59-5-1 0 0,-28 0 16 0 0,-63 1 11 0 0,-1 0 1 0 0,0-1 0 0 0,0-1-1 0 0,0 0 1 0 0,0-1-1 0 0,0-1 1 0 0,0 0-1 0 0,21-11 1 0 0,11-10-3 0 0,46-34 1 0 0,-10 6 3 0 0,11-9 10 0 0,117-103 0 0 0,-204 161-12 0 0,286-236 28 0 0,-177 128-40 0 0,-90 90 15 0 0,35-40 0 0 0,8-10 2 0 0,87-62-28 0 0,-133 117 23 0 0,83-75-6 0 0,3-11 7 0 0,-85 83-3 0 0,1 2 0 0 0,35-22 0 0 0,-38 27 0 0 0,0 0 0 0 0,-2-1 0 0 0,0-1 0 0 0,28-29 0 0 0,-30 27-9 0 0,1 1 1 0 0,0 0 0 0 0,23-14 0 0 0,36-32-54 0 0,95-116-159 0 0,-82 74 155 0 0,-2 20 66 0 0,142-147 3 0 0,-130 130 11 0 0,-41 38-15 0 0,35-46 32 0 0,-15 14-12 0 0,49-59-3 0 0,-89 108-7 0 0,-13 17 3 0 0,40-60 0 0 0,-46 57 0 0 0,37-43 1 0 0,-50 65-12 0 0,1 1 0 0 0,-2-1 0 0 0,8-16 1 0 0,19-29 2 0 0,-25 45 1 0 0,0 0 0 0 0,0-1-1 0 0,-1-1 1 0 0,-1 1-1 0 0,0-1 1 0 0,-1 0 0 0 0,0 0-1 0 0,-1-1 1 0 0,-1 1-1 0 0,4-29 1 0 0,-3-6 11 0 0,-4-91 0 0 0,-2 54-9 0 0,0 78 0 0 0,0-1-1 0 0,-1 1 0 0 0,0 0 0 0 0,0 0 0 0 0,-1 0 0 0 0,1 0 0 0 0,-1 1 0 0 0,-1-1 0 0 0,-8-9 0 0 0,7 8-2 0 0,-7-13 0 0 0,-13-13-15 0 0,6 10-9 0 0,18 20 25 0 0,0 1 0 0 0,0 0 1 0 0,0 0-1 0 0,-1 0 0 0 0,1 1 1 0 0,-1-1-1 0 0,0 0 0 0 0,1 1 1 0 0,-5-3-1 0 0,-42-35 11 0 0,46 38-10 0 0,1 0-1 0 0,-1-1 0 0 0,1 1 0 0 0,-1 0 0 0 0,1-1 0 0 0,0 1 0 0 0,0-1 0 0 0,0 0 0 0 0,0 1 0 0 0,1-1 0 0 0,-1 0 0 0 0,-1-5 0 0 0,3 7-1 0 0,0-1 0 0 0,-1 1 0 0 0,1-1 0 0 0,0 1 0 0 0,-1-1 0 0 0,1 1 0 0 0,-1-1 0 0 0,0 1 0 0 0,1-1 0 0 0,-1 1 1 0 0,0 0-1 0 0,0 0 0 0 0,0-1 0 0 0,0 1 0 0 0,0 0 0 0 0,-2-2 0 0 0,-11-13 19 0 0,12 12-19 0 0,0 1 0 0 0,1 0 1 0 0,0 0-1 0 0,-1 0 0 0 0,1-1 1 0 0,0 1-1 0 0,1 0 0 0 0,-2-7 1 0 0,-6-20-1 0 0,0 16 0 0 0,-1 1 0 0 0,0 0 0 0 0,-1 0 0 0 0,-13-13 0 0 0,2 6 13 0 0,17 15-28 0 0,0 1-1 0 0,0 0 1 0 0,-1 0 0 0 0,1 0-1 0 0,-1 1 1 0 0,1-1 0 0 0,-1 1-1 0 0,0 0 1 0 0,0 0-1 0 0,-1 1 1 0 0,1 0 0 0 0,-1 0-1 0 0,1 0 1 0 0,-1 1-1 0 0,-8-2 1 0 0,-50-3 18 0 0,-79 2 0 0 0,130 4-39 0 0,0 1 37 0 0,0 0-1 0 0,0 1 0 0 0,0 1 0 0 0,0 0 0 0 0,0 0 0 0 0,-23 11 0 0 0,16-7 18 0 0,0 0 0 0 0,-24 4-1 0 0,12-6-412 0 0,0-2 1 0 0,-41-1-1 0 0,-19-2-2650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5:0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827 956 4306 0 0,'0'0'10965'0'0,"-11"-8"-10864"0"0,-18-2 110 0 0,15 5-208 0 0,1 2 0 0 0,-2-1-1 0 0,1 2 1 0 0,0 0 0 0 0,0 0-1 0 0,-1 2 1 0 0,-16 0 0 0 0,10 1 2 0 0,0-2 0 0 0,-38-6 0 0 0,42 4-58 0 0,-1 2 0 0 0,-1 0 0 0 0,1 0 0 0 0,-22 4 0 0 0,-14-1 166 0 0,35 0-86 0 0,-1 1-1 0 0,1 1 1 0 0,-20 6-1 0 0,6-2 20 0 0,20-5-30 0 0,0-1-1 0 0,-1-1 1 0 0,1 0-1 0 0,0-1 0 0 0,-16-1 1 0 0,-46-1 17 0 0,71 2-35 0 0,0 0 1 0 0,0 0 0 0 0,0 0-1 0 0,0-1 1 0 0,0 1-1 0 0,0-1 1 0 0,1 0-1 0 0,-1 0 1 0 0,-4-2 0 0 0,7 3-1 0 0,0-1 1 0 0,0 0-1 0 0,0 0 1 0 0,1 1 0 0 0,-1-1-1 0 0,0 0 1 0 0,0 0-1 0 0,1 0 1 0 0,-1 0 0 0 0,0 0-1 0 0,1 0 1 0 0,-1 0 0 0 0,1 0-1 0 0,0 0 1 0 0,-1 0-1 0 0,0-2 1 0 0,-10-18-4 0 0,8 17-1 0 0,0-1-1 0 0,1 0 1 0 0,-1 0-1 0 0,1 0 1 0 0,0 0-1 0 0,1 0 1 0 0,-1-1-1 0 0,1 1 1 0 0,-1-8-1 0 0,1 10 0 0 0,1 1 0 0 0,-1-1-1 0 0,1 0 1 0 0,0 0 0 0 0,-1 1-1 0 0,2-1 1 0 0,-1 0 0 0 0,0 0-1 0 0,0 0 1 0 0,1 1 0 0 0,0-1-1 0 0,-1 0 1 0 0,1 1 0 0 0,0-1-1 0 0,0 1 1 0 0,0-1 0 0 0,1 1-1 0 0,-1-1 1 0 0,1 1 0 0 0,2-4-1 0 0,128-87 144 0 0,-116 84-136 0 0,20-14 6 0 0,1 1-1 0 0,2 3 0 0 0,67-26 1 0 0,-82 36-1 0 0,-1-1 0 0 0,34-19 0 0 0,4-2 9 0 0,11 2-16 0 0,1 3 1 0 0,130-28-1 0 0,-98 21 13 0 0,-34 3-11 0 0,-30 18 0 0 0,49-24 1 0 0,-54 21 3 0 0,76-22 1 0 0,23-5 14 0 0,-47 12-3 0 0,95-30-19 0 0,-67 21 27 0 0,-89 32-27 0 0,1 0-1 0 0,-1 2 0 0 0,32-1 0 0 0,42-9 14 0 0,-88 13-23 0 0,0-1 0 0 0,0 2 1 0 0,0 0-1 0 0,0 0 0 0 0,20 2 0 0 0,63 1-28 0 0,-95-2 47 0 0,1 0-1 0 0,-1 1 0 0 0,0-1 0 0 0,1 0 0 0 0,-1 1 0 0 0,0-1 0 0 0,0 1 0 0 0,1-1 0 0 0,-1 1 0 0 0,0-1 0 0 0,0 1 0 0 0,0 0 0 0 0,1 0 0 0 0,-1 0 0 0 0,0-1 0 0 0,0 1 0 0 0,-1 0 1 0 0,1 0-1 0 0,0 0 0 0 0,0 1 0 0 0,0-1 0 0 0,-1 0 0 0 0,1 0 0 0 0,0 0 0 0 0,-1 1 0 0 0,1-1 0 0 0,-1 0 0 0 0,1 2 0 0 0,9 17 14 0 0,-3-2 23 0 0,-5-16-37 0 0,-1 1 1 0 0,1 0-1 0 0,-1 0 0 0 0,0-1 1 0 0,0 1-1 0 0,0 0 1 0 0,0 0-1 0 0,0 0 1 0 0,0 6-1 0 0,-1 171 350 0 0,-2-170-323 0 0,-1-1 1 0 0,0 1-1 0 0,-1-1 0 0 0,0 1 1 0 0,0-1-1 0 0,-7 10 1 0 0,-47 86 15 0 0,31-64-4 0 0,22-35-31 0 0,0 0 0 0 0,1 0 0 0 0,0 1 0 0 0,0-1 0 0 0,-5 12 0 0 0,6-11 4 0 0,0-1 0 0 0,0 0-1 0 0,-1 0 1 0 0,0 0 0 0 0,0 0-1 0 0,0-1 1 0 0,-1 0-1 0 0,0 1 1 0 0,0-2 0 0 0,-10 9-1 0 0,8-8-6 0 0,0 1 0 0 0,0 1-1 0 0,1-1 1 0 0,0 1 0 0 0,0 1-1 0 0,-5 7 1 0 0,-2 7 17 0 0,-2-1 0 0 0,-1-1 0 0 0,-20 21 0 0 0,-21 27 121 0 0,21-23-91 0 0,24-32-55 0 0,1 1 0 0 0,0 0 0 0 0,1 1 0 0 0,-15 28 0 0 0,16-27 0 0 0,-1 0 1 0 0,-1 0-1 0 0,0-2 1 0 0,-1 1 0 0 0,-1-2-1 0 0,-19 18 1 0 0,-7 7 0 0 0,-18 26 5 0 0,27-29 3 0 0,-2-1 0 0 0,-41 34-1 0 0,61-57-6 0 0,0 1 0 0 0,1 0 0 0 0,0 1 0 0 0,-10 16-1 0 0,10-13 3 0 0,-1-1-1 0 0,-22 22 0 0 0,25-27 0 0 0,0 0-1 0 0,1 0 1 0 0,0 1-1 0 0,-7 14 1 0 0,-23 27 20 0 0,18-34-17 0 0,-8 12 3 0 0,23-21-8 0 0,-1-1 1 0 0,1 0 0 0 0,-1-1-1 0 0,-1 0 1 0 0,0 1 0 0 0,0-2-1 0 0,-10 9 1 0 0,0 0 13 0 0,16-14-15 0 0,0 1 1 0 0,-1-1-1 0 0,1 1 1 0 0,0-1-1 0 0,-1 1 1 0 0,0-1-1 0 0,1 0 0 0 0,-1 0 1 0 0,0 0-1 0 0,0 0 1 0 0,1 0-1 0 0,-1 0 1 0 0,0 0-1 0 0,0-1 1 0 0,0 1-1 0 0,-3 0 1 0 0,-92 12 122 0 0,41-13-66 0 0,54 0-30 0 0,-27-8 3 0 0,8-18-56 0 0,8 11 26 0 0,11 13-2 0 0,0 0 0 0 0,0 0 0 0 0,0 0-1 0 0,0 0 1 0 0,0 0 0 0 0,1 0-1 0 0,-1-1 1 0 0,1 1 0 0 0,-1-1 0 0 0,1 1-1 0 0,0-1 1 0 0,0 1 0 0 0,0-1-1 0 0,0 0 1 0 0,1 1 0 0 0,-1-5-1 0 0,-9-32-79 0 0,0-18 59 0 0,10-123-27 0 0,3 169 54 0 0,0 0 0 0 0,1 0 0 0 0,-1 0 0 0 0,2 1 0 0 0,0-1 0 0 0,10-14 0 0 0,-12 19-5 0 0,1-7 8 0 0,-1 0 0 0 0,-1-1 1 0 0,0 1-1 0 0,0-1 1 0 0,-1 1-1 0 0,-1-1 0 0 0,0 1 1 0 0,-4-21-1 0 0,2-14 3 0 0,2 45-90 0 0,0 0 1 0 0,0 1-1 0 0,-1-1 1 0 0,1 0-1 0 0,-1 1 1 0 0,1-1-1 0 0,-1 0 1 0 0,0 1-1 0 0,0-1 1 0 0,0 1 0 0 0,0-1-1 0 0,-1 1 1 0 0,1 0-1 0 0,-1-1 1 0 0,1 1-1 0 0,-1 0 1 0 0,0 0-1 0 0,0 0 1 0 0,0 0-1 0 0,0 0 1 0 0,0 1-1 0 0,-4-4 1 0 0,-21-19-2359 0 0,-2-14-2721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4:2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2091 4242 0 0,'0'0'384'0'0,"-8"4"-544"0"0,-34 18 107 0 0,14-23 2252 0 0,22 2 2685 0 0,19-6-4756 0 0,-1 0 0 0 0,1-1 0 0 0,-1 0 0 0 0,0-1 0 0 0,17-13 0 0 0,-7 6-8 0 0,248-178 1076 0 0,-160 111-900 0 0,1903-1238 1670 0 0,-1345 913-1835 0 0,-588 353-222 0 0,-78 51-114 0 0,-8 2-348 0 0,-43 4-2512 0 0,-40 18-2943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17:34:3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 1713 0 0,'0'0'4098'0'0,"-20"0"-4130"0"0,11 0-305 0 0,-1 0-463 0 0,10-5-1249 0 0,0-3 96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453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8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Commitment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Definition of ready</a:t>
            </a:r>
          </a:p>
          <a:p>
            <a:pPr marL="171450" indent="-171450">
              <a:buFontTx/>
              <a:buChar char="-"/>
            </a:pPr>
            <a:r>
              <a:rPr lang="en-US" dirty="0"/>
              <a:t>Design Thinking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Agile, Lean, loops etc. they all have iterations in common, they appear to be circular concept yet the time in which our projects live remains very linear still.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30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4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27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84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116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Socrates had a </a:t>
            </a:r>
            <a:r>
              <a:rPr lang="nl-BE" dirty="0" err="1"/>
              <a:t>daemon</a:t>
            </a:r>
            <a:r>
              <a:rPr lang="nl-BE" dirty="0"/>
              <a:t>, a </a:t>
            </a:r>
            <a:r>
              <a:rPr lang="nl-BE" dirty="0" err="1"/>
              <a:t>voice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told</a:t>
            </a:r>
            <a:r>
              <a:rPr lang="nl-BE" dirty="0"/>
              <a:t> </a:t>
            </a:r>
            <a:r>
              <a:rPr lang="nl-BE" dirty="0" err="1"/>
              <a:t>him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b="1" dirty="0" err="1"/>
              <a:t>not</a:t>
            </a:r>
            <a:r>
              <a:rPr lang="nl-BE" b="0" dirty="0"/>
              <a:t> </a:t>
            </a:r>
            <a:r>
              <a:rPr lang="nl-BE" b="0" dirty="0" err="1"/>
              <a:t>to</a:t>
            </a:r>
            <a:r>
              <a:rPr lang="nl-BE" b="0" dirty="0"/>
              <a:t> do.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85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231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4203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47773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75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53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will understand, but will the rest of your team?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634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333AC-45A0-BC4B-9C81-73433ADB32D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491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https://openclassrooms.com/en/courses/4544631-learn-the-fundamentals-of-agile-estimation/5222896-plan-releases-using-story-maps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333AC-45A0-BC4B-9C81-73433ADB32D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710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00576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49165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JIT often pays off</a:t>
            </a:r>
          </a:p>
          <a:p>
            <a:r>
              <a:rPr lang="en-US" dirty="0"/>
              <a:t>Because detail is emergent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513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JIT often pays off</a:t>
            </a:r>
          </a:p>
          <a:p>
            <a:r>
              <a:rPr lang="en-US" dirty="0"/>
              <a:t>Because detail is emergent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117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28890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8529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goes into a tracker</a:t>
            </a:r>
          </a:p>
          <a:p>
            <a:r>
              <a:rPr lang="en-US" dirty="0"/>
              <a:t>The other one goes into a wiki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333AC-45A0-BC4B-9C81-73433ADB32DB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03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Metrics: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Improved business outcome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Stakeholder feedback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Reduced risk (by identifying new risks, there’s no value in affirming risk)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Improved decision-making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Increased adoption of solutions</a:t>
            </a:r>
            <a:endParaRPr lang="LID4096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982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https://agilemanifesto.org/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333AC-45A0-BC4B-9C81-73433ADB32DB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050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33908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 van Chip &amp; Dan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Heath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Rider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Elephant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(logos,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rational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Wees erg precies, geef de juiste richting aan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soms lijkt op weerstand is vaak een gebrek aan duidelijkheid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Script de kritische bewegingen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Zoek naar positieve voorbeelden, de lichtpuntjes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elephant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(pathos,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Mensen moeten het geloven dat het kan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Breek de verandering in verteerbare stukken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Schep een identiteit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Mensen zijn het product van hun omgeving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Gewoontes zijn heel sterk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Kuddegedrag werk in 2 richtingen, laat mensen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nemen van een idee “”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5D869-CFE4-43EC-9CFB-2A9B562C7AFB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098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96833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82213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86184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333AC-45A0-BC4B-9C81-73433ADB32DB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34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Complexity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Irrelevance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Lack of stakeholder engagement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Poorly defines requirements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Lack of follow-up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5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Complexity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Irrelevance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Lack of stakeholder engagement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Poorly defines requirements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Lack of follow-up</a:t>
            </a:r>
            <a:endParaRPr lang="LID4096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38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40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Metrics: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Improved business outcome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Stakeholder feedback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Reduced risk (by identifying new risks, there’s no value in affirming risk)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Improved decision-making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Increased adoption of solutions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01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04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Available for free at https://</a:t>
            </a:r>
            <a:r>
              <a:rPr lang="en-US" dirty="0" err="1"/>
              <a:t>kanbanbooks.com</a:t>
            </a:r>
            <a:r>
              <a:rPr lang="en-US" dirty="0"/>
              <a:t>/</a:t>
            </a:r>
            <a:endParaRPr lang="LID4096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8B333AC-45A0-BC4B-9C81-73433ADB32D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80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4C27C4-D937-714B-B12C-46540D459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6687" y="728663"/>
            <a:ext cx="7340601" cy="540067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B27DDD0-C2CC-5846-BAF0-0DE2B748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20" y="1529903"/>
            <a:ext cx="14653437" cy="1325563"/>
          </a:xfrm>
          <a:prstGeom prst="rect">
            <a:avLst/>
          </a:prstGeom>
        </p:spPr>
        <p:txBody>
          <a:bodyPr/>
          <a:lstStyle>
            <a:lvl1pPr>
              <a:defRPr sz="88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590A0B86-6185-C940-9537-1ED42B1A4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356" y="3433423"/>
            <a:ext cx="3136899" cy="588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4EBEE609-AAB1-5A40-AEDE-294F9EDEAE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021638"/>
            <a:ext cx="3136899" cy="12504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027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6868E5-4FED-3743-8D41-441A61AFBD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730750"/>
            <a:ext cx="12192000" cy="212725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6" name="Tijdelijke aanduiding voor tekst 21">
            <a:extLst>
              <a:ext uri="{FF2B5EF4-FFF2-40B4-BE49-F238E27FC236}">
                <a16:creationId xmlns:a16="http://schemas.microsoft.com/office/drawing/2014/main" id="{B71F22E6-DFFE-E84B-B940-191A70F725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2058252"/>
            <a:ext cx="49853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27" name="Tijdelijke aanduiding voor tekst 23">
            <a:extLst>
              <a:ext uri="{FF2B5EF4-FFF2-40B4-BE49-F238E27FC236}">
                <a16:creationId xmlns:a16="http://schemas.microsoft.com/office/drawing/2014/main" id="{7987C7A9-AE5E-954E-817B-F4CFBB6EC7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9374" y="2058252"/>
            <a:ext cx="182976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28" name="Tijdelijke aanduiding voor tekst 12">
            <a:extLst>
              <a:ext uri="{FF2B5EF4-FFF2-40B4-BE49-F238E27FC236}">
                <a16:creationId xmlns:a16="http://schemas.microsoft.com/office/drawing/2014/main" id="{3C6EA410-5BE5-5B49-86DA-CFA8E1ABA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8324" y="2697687"/>
            <a:ext cx="1840812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2" name="Tijdelijke aanduiding voor tekst 21">
            <a:extLst>
              <a:ext uri="{FF2B5EF4-FFF2-40B4-BE49-F238E27FC236}">
                <a16:creationId xmlns:a16="http://schemas.microsoft.com/office/drawing/2014/main" id="{562B8359-91BE-6840-9828-15667DE2F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1091" y="2058252"/>
            <a:ext cx="49853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43" name="Tijdelijke aanduiding voor tekst 23">
            <a:extLst>
              <a:ext uri="{FF2B5EF4-FFF2-40B4-BE49-F238E27FC236}">
                <a16:creationId xmlns:a16="http://schemas.microsoft.com/office/drawing/2014/main" id="{C78AC25B-0D77-234A-827D-D62506E43C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0677" y="2058252"/>
            <a:ext cx="182976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44" name="Tijdelijke aanduiding voor tekst 12">
            <a:extLst>
              <a:ext uri="{FF2B5EF4-FFF2-40B4-BE49-F238E27FC236}">
                <a16:creationId xmlns:a16="http://schemas.microsoft.com/office/drawing/2014/main" id="{956041B7-7EB9-784E-950E-FA953673A7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49627" y="2697687"/>
            <a:ext cx="1840812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5" name="Tijdelijke aanduiding voor tekst 21">
            <a:extLst>
              <a:ext uri="{FF2B5EF4-FFF2-40B4-BE49-F238E27FC236}">
                <a16:creationId xmlns:a16="http://schemas.microsoft.com/office/drawing/2014/main" id="{3470A915-D19B-FF41-90EB-3AFE5B5105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2394" y="2058252"/>
            <a:ext cx="50958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46" name="Tijdelijke aanduiding voor tekst 23">
            <a:extLst>
              <a:ext uri="{FF2B5EF4-FFF2-40B4-BE49-F238E27FC236}">
                <a16:creationId xmlns:a16="http://schemas.microsoft.com/office/drawing/2014/main" id="{A3846733-1908-6741-B661-54C435E372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71980" y="2058252"/>
            <a:ext cx="182976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47" name="Tijdelijke aanduiding voor tekst 12">
            <a:extLst>
              <a:ext uri="{FF2B5EF4-FFF2-40B4-BE49-F238E27FC236}">
                <a16:creationId xmlns:a16="http://schemas.microsoft.com/office/drawing/2014/main" id="{F6BB9CC4-395D-6E4F-ACEB-8955E8E14B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60930" y="2697687"/>
            <a:ext cx="1840812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8" name="Tijdelijke aanduiding voor tekst 21">
            <a:extLst>
              <a:ext uri="{FF2B5EF4-FFF2-40B4-BE49-F238E27FC236}">
                <a16:creationId xmlns:a16="http://schemas.microsoft.com/office/drawing/2014/main" id="{808A776C-B6DC-8448-B3FE-7A11FECEE1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84329" y="2058252"/>
            <a:ext cx="49853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49" name="Tijdelijke aanduiding voor tekst 23">
            <a:extLst>
              <a:ext uri="{FF2B5EF4-FFF2-40B4-BE49-F238E27FC236}">
                <a16:creationId xmlns:a16="http://schemas.microsoft.com/office/drawing/2014/main" id="{7F952F93-FDAD-3848-9618-9F0881F27A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93915" y="2058252"/>
            <a:ext cx="182976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50" name="Tijdelijke aanduiding voor tekst 12">
            <a:extLst>
              <a:ext uri="{FF2B5EF4-FFF2-40B4-BE49-F238E27FC236}">
                <a16:creationId xmlns:a16="http://schemas.microsoft.com/office/drawing/2014/main" id="{65E0636D-F57A-C545-9339-14E1F6A514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82865" y="2697687"/>
            <a:ext cx="1840812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3139E63E-31A6-1748-BBA0-2E7F7A5F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6" y="1067635"/>
            <a:ext cx="10476462" cy="53702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6EF4103A-01F0-8730-D05B-60E111BABC7E}"/>
              </a:ext>
            </a:extLst>
          </p:cNvPr>
          <p:cNvSpPr txBox="1"/>
          <p:nvPr userDrawn="1"/>
        </p:nvSpPr>
        <p:spPr>
          <a:xfrm>
            <a:off x="835574" y="268478"/>
            <a:ext cx="1749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Naam van </a:t>
            </a:r>
            <a:r>
              <a:rPr lang="en-US" sz="10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presentatie</a:t>
            </a:r>
            <a:endParaRPr lang="en-US" sz="1000" spc="1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4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1">
            <a:extLst>
              <a:ext uri="{FF2B5EF4-FFF2-40B4-BE49-F238E27FC236}">
                <a16:creationId xmlns:a16="http://schemas.microsoft.com/office/drawing/2014/main" id="{3139E63E-31A6-1748-BBA0-2E7F7A5F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6" y="1067635"/>
            <a:ext cx="10476462" cy="53702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6" name="Tijdelijke aanduiding voor tekst 21">
            <a:extLst>
              <a:ext uri="{FF2B5EF4-FFF2-40B4-BE49-F238E27FC236}">
                <a16:creationId xmlns:a16="http://schemas.microsoft.com/office/drawing/2014/main" id="{07338664-501A-224B-B026-A60381E5E0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9636" y="2058252"/>
            <a:ext cx="707009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17" name="Tijdelijke aanduiding voor tekst 23">
            <a:extLst>
              <a:ext uri="{FF2B5EF4-FFF2-40B4-BE49-F238E27FC236}">
                <a16:creationId xmlns:a16="http://schemas.microsoft.com/office/drawing/2014/main" id="{EA06D281-285F-CA4C-BB3E-A9CDB0CEDF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59223" y="2058252"/>
            <a:ext cx="253864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9759EC6F-4EA2-B341-96CF-066D2677DC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48172" y="2697687"/>
            <a:ext cx="2553978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9" name="Tijdelijke aanduiding voor tekst 21">
            <a:extLst>
              <a:ext uri="{FF2B5EF4-FFF2-40B4-BE49-F238E27FC236}">
                <a16:creationId xmlns:a16="http://schemas.microsoft.com/office/drawing/2014/main" id="{D4E3D9EC-0C59-DA42-B0DE-E1ECA8AF83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65993" y="2058252"/>
            <a:ext cx="707009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20" name="Tijdelijke aanduiding voor tekst 23">
            <a:extLst>
              <a:ext uri="{FF2B5EF4-FFF2-40B4-BE49-F238E27FC236}">
                <a16:creationId xmlns:a16="http://schemas.microsoft.com/office/drawing/2014/main" id="{CC34A4DF-CB56-1042-9C64-3C5B29353D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75580" y="2058252"/>
            <a:ext cx="253864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070CCC63-7EE8-CC49-8BB2-F44ED5B16C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64529" y="2697687"/>
            <a:ext cx="2553978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73E9F79-3095-F047-9B99-E089EC0A363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49897" y="2058252"/>
            <a:ext cx="707009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23" name="Tijdelijke aanduiding voor tekst 23">
            <a:extLst>
              <a:ext uri="{FF2B5EF4-FFF2-40B4-BE49-F238E27FC236}">
                <a16:creationId xmlns:a16="http://schemas.microsoft.com/office/drawing/2014/main" id="{A38DE914-292E-9942-AF29-4C0B391680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9484" y="2058252"/>
            <a:ext cx="253864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24" name="Tijdelijke aanduiding voor tekst 12">
            <a:extLst>
              <a:ext uri="{FF2B5EF4-FFF2-40B4-BE49-F238E27FC236}">
                <a16:creationId xmlns:a16="http://schemas.microsoft.com/office/drawing/2014/main" id="{C0896B43-D4D5-4141-91E6-50D6F40FD90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48433" y="2697687"/>
            <a:ext cx="2553978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B7721A6D-5816-B844-B4EB-B8E427E9B2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4847589"/>
            <a:ext cx="10477500" cy="128174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85965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6868E5-4FED-3743-8D41-441A61AFBD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730750"/>
            <a:ext cx="12192000" cy="212725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6" name="Tijdelijke aanduiding voor tekst 21">
            <a:extLst>
              <a:ext uri="{FF2B5EF4-FFF2-40B4-BE49-F238E27FC236}">
                <a16:creationId xmlns:a16="http://schemas.microsoft.com/office/drawing/2014/main" id="{B71F22E6-DFFE-E84B-B940-191A70F725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8" y="2058252"/>
            <a:ext cx="317334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27" name="Tijdelijke aanduiding voor tekst 23">
            <a:extLst>
              <a:ext uri="{FF2B5EF4-FFF2-40B4-BE49-F238E27FC236}">
                <a16:creationId xmlns:a16="http://schemas.microsoft.com/office/drawing/2014/main" id="{7987C7A9-AE5E-954E-817B-F4CFBB6EC7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9374" y="2058252"/>
            <a:ext cx="4541064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45" name="Tijdelijke aanduiding voor tekst 21">
            <a:extLst>
              <a:ext uri="{FF2B5EF4-FFF2-40B4-BE49-F238E27FC236}">
                <a16:creationId xmlns:a16="http://schemas.microsoft.com/office/drawing/2014/main" id="{3470A915-D19B-FF41-90EB-3AFE5B5105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2394" y="2058252"/>
            <a:ext cx="317334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3139E63E-31A6-1748-BBA0-2E7F7A5F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6" y="1067635"/>
            <a:ext cx="10476462" cy="53702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981FC234-90F7-1549-AE4E-18F7F880B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8324" y="2343264"/>
            <a:ext cx="4552114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8" name="Tijdelijke aanduiding voor tekst 23">
            <a:extLst>
              <a:ext uri="{FF2B5EF4-FFF2-40B4-BE49-F238E27FC236}">
                <a16:creationId xmlns:a16="http://schemas.microsoft.com/office/drawing/2014/main" id="{AFADE0D9-2AC9-DC47-8E55-5DD3E37236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71562" y="2058252"/>
            <a:ext cx="4552114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00FFCBA9-681E-CA4A-90D3-681CCE5EC8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1562" y="2343264"/>
            <a:ext cx="4552114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793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49C0DC-2F28-0F47-979D-4717CC195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03963" cy="68580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B19CD7C-67BE-264E-9DBC-11FF155C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223" y="728663"/>
            <a:ext cx="4321065" cy="5400675"/>
          </a:xfrm>
          <a:prstGeom prst="rect">
            <a:avLst/>
          </a:prstGeom>
        </p:spPr>
        <p:txBody>
          <a:bodyPr anchor="ctr"/>
          <a:lstStyle>
            <a:lvl1pPr>
              <a:defRPr sz="8800" b="1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50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09BC983-91FF-4240-8D0F-4D2E87587E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2700"/>
            <a:ext cx="12192000" cy="2944813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4E19A41B-EA6E-6747-A085-C31712321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356" y="3433423"/>
            <a:ext cx="4795468" cy="588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01DC6737-C495-8147-B4FF-A3B708ED60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021638"/>
            <a:ext cx="4795468" cy="1250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EFE026CC-5433-E340-83E6-A8C5EB02E5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7142" y="3433423"/>
            <a:ext cx="4795468" cy="588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6BE2D306-2801-9240-B053-2A321CF4FD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7574" y="4021638"/>
            <a:ext cx="4795468" cy="1250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417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8512A75-27D9-6C4B-94F1-20D549796561}"/>
              </a:ext>
            </a:extLst>
          </p:cNvPr>
          <p:cNvSpPr/>
          <p:nvPr userDrawn="1"/>
        </p:nvSpPr>
        <p:spPr>
          <a:xfrm>
            <a:off x="839788" y="2036686"/>
            <a:ext cx="989012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3DC6BD5-0011-7D43-A3F0-6048374E729C}"/>
              </a:ext>
            </a:extLst>
          </p:cNvPr>
          <p:cNvSpPr/>
          <p:nvPr userDrawn="1"/>
        </p:nvSpPr>
        <p:spPr>
          <a:xfrm>
            <a:off x="3561723" y="2036686"/>
            <a:ext cx="989012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B4106B7-DABE-4D4D-978E-317B85FE1C0E}"/>
              </a:ext>
            </a:extLst>
          </p:cNvPr>
          <p:cNvSpPr/>
          <p:nvPr userDrawn="1"/>
        </p:nvSpPr>
        <p:spPr>
          <a:xfrm>
            <a:off x="8984329" y="2036686"/>
            <a:ext cx="989012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34BC7352-1D9E-014D-B22F-8E4CCE0BD1FF}"/>
              </a:ext>
            </a:extLst>
          </p:cNvPr>
          <p:cNvSpPr/>
          <p:nvPr userDrawn="1"/>
        </p:nvSpPr>
        <p:spPr>
          <a:xfrm>
            <a:off x="6262393" y="2036686"/>
            <a:ext cx="989012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ijdelijke aanduiding voor tekst 23">
            <a:extLst>
              <a:ext uri="{FF2B5EF4-FFF2-40B4-BE49-F238E27FC236}">
                <a16:creationId xmlns:a16="http://schemas.microsoft.com/office/drawing/2014/main" id="{7987C7A9-AE5E-954E-817B-F4CFBB6EC7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0838" y="3387321"/>
            <a:ext cx="182976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28" name="Tijdelijke aanduiding voor tekst 12">
            <a:extLst>
              <a:ext uri="{FF2B5EF4-FFF2-40B4-BE49-F238E27FC236}">
                <a16:creationId xmlns:a16="http://schemas.microsoft.com/office/drawing/2014/main" id="{3C6EA410-5BE5-5B49-86DA-CFA8E1ABA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026756"/>
            <a:ext cx="1840812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3" name="Tijdelijke aanduiding voor tekst 23">
            <a:extLst>
              <a:ext uri="{FF2B5EF4-FFF2-40B4-BE49-F238E27FC236}">
                <a16:creationId xmlns:a16="http://schemas.microsoft.com/office/drawing/2014/main" id="{C78AC25B-0D77-234A-827D-D62506E43C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2141" y="3387321"/>
            <a:ext cx="182976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44" name="Tijdelijke aanduiding voor tekst 12">
            <a:extLst>
              <a:ext uri="{FF2B5EF4-FFF2-40B4-BE49-F238E27FC236}">
                <a16:creationId xmlns:a16="http://schemas.microsoft.com/office/drawing/2014/main" id="{956041B7-7EB9-784E-950E-FA953673A7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51091" y="4026756"/>
            <a:ext cx="1840812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6" name="Tijdelijke aanduiding voor tekst 23">
            <a:extLst>
              <a:ext uri="{FF2B5EF4-FFF2-40B4-BE49-F238E27FC236}">
                <a16:creationId xmlns:a16="http://schemas.microsoft.com/office/drawing/2014/main" id="{A3846733-1908-6741-B661-54C435E372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3444" y="3387321"/>
            <a:ext cx="182976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47" name="Tijdelijke aanduiding voor tekst 12">
            <a:extLst>
              <a:ext uri="{FF2B5EF4-FFF2-40B4-BE49-F238E27FC236}">
                <a16:creationId xmlns:a16="http://schemas.microsoft.com/office/drawing/2014/main" id="{F6BB9CC4-395D-6E4F-ACEB-8955E8E14B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62394" y="4026756"/>
            <a:ext cx="1840812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9" name="Tijdelijke aanduiding voor tekst 23">
            <a:extLst>
              <a:ext uri="{FF2B5EF4-FFF2-40B4-BE49-F238E27FC236}">
                <a16:creationId xmlns:a16="http://schemas.microsoft.com/office/drawing/2014/main" id="{7F952F93-FDAD-3848-9618-9F0881F27A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95379" y="3387321"/>
            <a:ext cx="182976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50" name="Tijdelijke aanduiding voor tekst 12">
            <a:extLst>
              <a:ext uri="{FF2B5EF4-FFF2-40B4-BE49-F238E27FC236}">
                <a16:creationId xmlns:a16="http://schemas.microsoft.com/office/drawing/2014/main" id="{65E0636D-F57A-C545-9339-14E1F6A514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4329" y="4026756"/>
            <a:ext cx="1840812" cy="1462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3139E63E-31A6-1748-BBA0-2E7F7A5F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6" y="1078267"/>
            <a:ext cx="10476462" cy="53702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704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F987967-CD4C-8D4D-B67C-FE8017D5F2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3672727"/>
            <a:ext cx="4999535" cy="244494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FFC757B-1A59-0949-B694-8CC0736D2F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674" y="703459"/>
            <a:ext cx="4964612" cy="244494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5D6ED42-CF73-264F-8790-990844EEE0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2677" y="3691162"/>
            <a:ext cx="4964612" cy="2444941"/>
          </a:xfrm>
          <a:prstGeom prst="rect">
            <a:avLst/>
          </a:prstGeom>
          <a:solidFill>
            <a:schemeClr val="bg1"/>
          </a:solidFill>
        </p:spPr>
      </p:sp>
    </p:spTree>
    <p:extLst>
      <p:ext uri="{BB962C8B-B14F-4D97-AF65-F5344CB8AC3E}">
        <p14:creationId xmlns:p14="http://schemas.microsoft.com/office/powerpoint/2010/main" val="386288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F987967-CD4C-8D4D-B67C-FE8017D5F2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2945363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CB133FC-08A5-BF41-A183-F707B4DA65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00628" y="2945363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1DDFAB4-DD7A-204B-99E4-E2A78B7CD2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61468" y="2945363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340CEAC-EDDF-FE4F-A80C-65C08AAC36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22308" y="2945363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DCA1943-696A-2A46-9894-670F7FA78D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83149" y="2945363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AE1AEBD0-A615-5049-9D8E-002B8DCE35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9788" y="4358527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299B817B-AC63-A046-9E75-8888558A13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00628" y="4358527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A921C52F-6092-7849-BAD6-CD57216BB9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61468" y="4358527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A052BFE-DB41-5147-A83F-3513708D162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22308" y="4358527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89080432-2BC4-0E4E-A371-25DA239526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83149" y="4358527"/>
            <a:ext cx="1834139" cy="115558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AC81ED1-DC13-9549-A726-527F86C5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0424"/>
            <a:ext cx="15145011" cy="1155583"/>
          </a:xfrm>
          <a:prstGeom prst="rect">
            <a:avLst/>
          </a:prstGeom>
        </p:spPr>
        <p:txBody>
          <a:bodyPr anchor="b"/>
          <a:lstStyle>
            <a:lvl1pPr>
              <a:defRPr sz="8800" b="1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112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D5E0AED-031C-D646-A79B-6E4126CFE99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18175" y="4410791"/>
            <a:ext cx="4680813" cy="1718547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A43E80-3D65-BF46-BD17-50AD9B94BD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8175" y="2564449"/>
            <a:ext cx="4680813" cy="1669776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FFC757B-1A59-0949-B694-8CC0736D2F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8175" y="722120"/>
            <a:ext cx="4680813" cy="1665764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EF573BB9-A2A3-1747-836F-DC0752D9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12" y="1407938"/>
            <a:ext cx="468093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562765E8-94F1-8A4D-9CB2-9BDB784429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3012" y="2273866"/>
            <a:ext cx="4680813" cy="31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5402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884D5C-875E-5042-8162-428E07FAA2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46464" y="1408135"/>
            <a:ext cx="3855451" cy="4041731"/>
          </a:xfrm>
          <a:custGeom>
            <a:avLst/>
            <a:gdLst>
              <a:gd name="connsiteX0" fmla="*/ 2812764 w 3855451"/>
              <a:gd name="connsiteY0" fmla="*/ 0 h 4041731"/>
              <a:gd name="connsiteX1" fmla="*/ 3855451 w 3855451"/>
              <a:gd name="connsiteY1" fmla="*/ 0 h 4041731"/>
              <a:gd name="connsiteX2" fmla="*/ 3855451 w 3855451"/>
              <a:gd name="connsiteY2" fmla="*/ 4041731 h 4041731"/>
              <a:gd name="connsiteX3" fmla="*/ 2812764 w 3855451"/>
              <a:gd name="connsiteY3" fmla="*/ 4041731 h 4041731"/>
              <a:gd name="connsiteX4" fmla="*/ 1400293 w 3855451"/>
              <a:gd name="connsiteY4" fmla="*/ 0 h 4041731"/>
              <a:gd name="connsiteX5" fmla="*/ 2442980 w 3855451"/>
              <a:gd name="connsiteY5" fmla="*/ 0 h 4041731"/>
              <a:gd name="connsiteX6" fmla="*/ 2442980 w 3855451"/>
              <a:gd name="connsiteY6" fmla="*/ 4041731 h 4041731"/>
              <a:gd name="connsiteX7" fmla="*/ 1400293 w 3855451"/>
              <a:gd name="connsiteY7" fmla="*/ 4041731 h 4041731"/>
              <a:gd name="connsiteX8" fmla="*/ 0 w 3855451"/>
              <a:gd name="connsiteY8" fmla="*/ 0 h 4041731"/>
              <a:gd name="connsiteX9" fmla="*/ 1042687 w 3855451"/>
              <a:gd name="connsiteY9" fmla="*/ 0 h 4041731"/>
              <a:gd name="connsiteX10" fmla="*/ 1042687 w 3855451"/>
              <a:gd name="connsiteY10" fmla="*/ 4041731 h 4041731"/>
              <a:gd name="connsiteX11" fmla="*/ 0 w 3855451"/>
              <a:gd name="connsiteY11" fmla="*/ 4041731 h 404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5451" h="4041731">
                <a:moveTo>
                  <a:pt x="2812764" y="0"/>
                </a:moveTo>
                <a:lnTo>
                  <a:pt x="3855451" y="0"/>
                </a:lnTo>
                <a:lnTo>
                  <a:pt x="3855451" y="4041731"/>
                </a:lnTo>
                <a:lnTo>
                  <a:pt x="2812764" y="4041731"/>
                </a:lnTo>
                <a:close/>
                <a:moveTo>
                  <a:pt x="1400293" y="0"/>
                </a:moveTo>
                <a:lnTo>
                  <a:pt x="2442980" y="0"/>
                </a:lnTo>
                <a:lnTo>
                  <a:pt x="2442980" y="4041731"/>
                </a:lnTo>
                <a:lnTo>
                  <a:pt x="1400293" y="4041731"/>
                </a:lnTo>
                <a:close/>
                <a:moveTo>
                  <a:pt x="0" y="0"/>
                </a:moveTo>
                <a:lnTo>
                  <a:pt x="1042687" y="0"/>
                </a:lnTo>
                <a:lnTo>
                  <a:pt x="1042687" y="4041731"/>
                </a:lnTo>
                <a:lnTo>
                  <a:pt x="0" y="404173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9BD1E5-CC08-DF48-824D-63EC15F4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07938"/>
            <a:ext cx="429747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CDD5FCD6-EA01-914B-8688-72768409FE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273866"/>
            <a:ext cx="4297363" cy="3176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4944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>
            <a:extLst>
              <a:ext uri="{FF2B5EF4-FFF2-40B4-BE49-F238E27FC236}">
                <a16:creationId xmlns:a16="http://schemas.microsoft.com/office/drawing/2014/main" id="{A41720C3-1977-DD44-A551-ABE9D31B11C1}"/>
              </a:ext>
            </a:extLst>
          </p:cNvPr>
          <p:cNvSpPr txBox="1">
            <a:spLocks/>
          </p:cNvSpPr>
          <p:nvPr userDrawn="1"/>
        </p:nvSpPr>
        <p:spPr>
          <a:xfrm>
            <a:off x="6096000" y="727412"/>
            <a:ext cx="4215977" cy="5401926"/>
          </a:xfrm>
          <a:custGeom>
            <a:avLst/>
            <a:gdLst>
              <a:gd name="connsiteX0" fmla="*/ 0 w 3641970"/>
              <a:gd name="connsiteY0" fmla="*/ 0 h 4666451"/>
              <a:gd name="connsiteX1" fmla="*/ 3641970 w 3641970"/>
              <a:gd name="connsiteY1" fmla="*/ 0 h 4666451"/>
              <a:gd name="connsiteX2" fmla="*/ 3641970 w 3641970"/>
              <a:gd name="connsiteY2" fmla="*/ 4666451 h 4666451"/>
              <a:gd name="connsiteX3" fmla="*/ 0 w 3641970"/>
              <a:gd name="connsiteY3" fmla="*/ 4666451 h 4666451"/>
              <a:gd name="connsiteX4" fmla="*/ 0 w 3641970"/>
              <a:gd name="connsiteY4" fmla="*/ 3481735 h 4666451"/>
              <a:gd name="connsiteX5" fmla="*/ 334920 w 3641970"/>
              <a:gd name="connsiteY5" fmla="*/ 3481735 h 4666451"/>
              <a:gd name="connsiteX6" fmla="*/ 334920 w 3641970"/>
              <a:gd name="connsiteY6" fmla="*/ 4361498 h 4666451"/>
              <a:gd name="connsiteX7" fmla="*/ 3341356 w 3641970"/>
              <a:gd name="connsiteY7" fmla="*/ 4361498 h 4666451"/>
              <a:gd name="connsiteX8" fmla="*/ 3341356 w 3641970"/>
              <a:gd name="connsiteY8" fmla="*/ 309044 h 4666451"/>
              <a:gd name="connsiteX9" fmla="*/ 334920 w 3641970"/>
              <a:gd name="connsiteY9" fmla="*/ 309044 h 4666451"/>
              <a:gd name="connsiteX10" fmla="*/ 334920 w 3641970"/>
              <a:gd name="connsiteY10" fmla="*/ 1202662 h 4666451"/>
              <a:gd name="connsiteX11" fmla="*/ 0 w 3641970"/>
              <a:gd name="connsiteY11" fmla="*/ 1202662 h 4666451"/>
              <a:gd name="connsiteX12" fmla="*/ 0 w 3641970"/>
              <a:gd name="connsiteY12" fmla="*/ 0 h 466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1970" h="4666451">
                <a:moveTo>
                  <a:pt x="0" y="0"/>
                </a:moveTo>
                <a:lnTo>
                  <a:pt x="3641970" y="0"/>
                </a:lnTo>
                <a:lnTo>
                  <a:pt x="3641970" y="4666451"/>
                </a:lnTo>
                <a:lnTo>
                  <a:pt x="0" y="4666451"/>
                </a:lnTo>
                <a:lnTo>
                  <a:pt x="0" y="3481735"/>
                </a:lnTo>
                <a:lnTo>
                  <a:pt x="334920" y="3481735"/>
                </a:lnTo>
                <a:lnTo>
                  <a:pt x="334920" y="4361498"/>
                </a:lnTo>
                <a:lnTo>
                  <a:pt x="3341356" y="4361498"/>
                </a:lnTo>
                <a:lnTo>
                  <a:pt x="3341356" y="309044"/>
                </a:lnTo>
                <a:lnTo>
                  <a:pt x="334920" y="309044"/>
                </a:lnTo>
                <a:lnTo>
                  <a:pt x="334920" y="1202662"/>
                </a:lnTo>
                <a:lnTo>
                  <a:pt x="0" y="1202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36C8D2E0-C9D4-424F-86F7-E7FC3DD18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1905" y="3273593"/>
            <a:ext cx="6016422" cy="10842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988D1E-EB30-46B4-BD52-8970CF7C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20" y="237680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A596E648-FB85-10C4-EE77-C65336F944E8}"/>
              </a:ext>
            </a:extLst>
          </p:cNvPr>
          <p:cNvSpPr txBox="1"/>
          <p:nvPr userDrawn="1"/>
        </p:nvSpPr>
        <p:spPr>
          <a:xfrm>
            <a:off x="835574" y="268478"/>
            <a:ext cx="1749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Naam van </a:t>
            </a:r>
            <a:r>
              <a:rPr lang="en-US" sz="10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presentatie</a:t>
            </a:r>
            <a:endParaRPr lang="en-US" sz="1000" spc="1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75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EB9A03-001E-A341-A5B9-738457AAD3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746500"/>
            <a:ext cx="10477500" cy="2382838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795C8F03-D42E-9648-B02F-EB2EBCE9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12" y="1407938"/>
            <a:ext cx="468093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79385120-9CE5-1C44-8A34-7DE245CCDF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1399" y="1407938"/>
            <a:ext cx="4680813" cy="1335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20115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795C8F03-D42E-9648-B02F-EB2EBCE9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12" y="1407938"/>
            <a:ext cx="468093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79385120-9CE5-1C44-8A34-7DE245CCDF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1399" y="1407938"/>
            <a:ext cx="4680813" cy="1335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5300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EB57D0-45C9-A64F-8982-4CC81A13E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6429" y="1132271"/>
            <a:ext cx="4589571" cy="4593457"/>
          </a:xfrm>
          <a:custGeom>
            <a:avLst/>
            <a:gdLst>
              <a:gd name="connsiteX0" fmla="*/ 2367070 w 4589571"/>
              <a:gd name="connsiteY0" fmla="*/ 2363605 h 4593457"/>
              <a:gd name="connsiteX1" fmla="*/ 4589571 w 4589571"/>
              <a:gd name="connsiteY1" fmla="*/ 2363605 h 4593457"/>
              <a:gd name="connsiteX2" fmla="*/ 4589571 w 4589571"/>
              <a:gd name="connsiteY2" fmla="*/ 2370956 h 4593457"/>
              <a:gd name="connsiteX3" fmla="*/ 2367070 w 4589571"/>
              <a:gd name="connsiteY3" fmla="*/ 4593457 h 4593457"/>
              <a:gd name="connsiteX4" fmla="*/ 0 w 4589571"/>
              <a:gd name="connsiteY4" fmla="*/ 2363605 h 4593457"/>
              <a:gd name="connsiteX5" fmla="*/ 2222501 w 4589571"/>
              <a:gd name="connsiteY5" fmla="*/ 2363605 h 4593457"/>
              <a:gd name="connsiteX6" fmla="*/ 2222501 w 4589571"/>
              <a:gd name="connsiteY6" fmla="*/ 4593457 h 4593457"/>
              <a:gd name="connsiteX7" fmla="*/ 0 w 4589571"/>
              <a:gd name="connsiteY7" fmla="*/ 2370956 h 4593457"/>
              <a:gd name="connsiteX8" fmla="*/ 2367070 w 4589571"/>
              <a:gd name="connsiteY8" fmla="*/ 0 h 4593457"/>
              <a:gd name="connsiteX9" fmla="*/ 4589571 w 4589571"/>
              <a:gd name="connsiteY9" fmla="*/ 2222501 h 4593457"/>
              <a:gd name="connsiteX10" fmla="*/ 4589571 w 4589571"/>
              <a:gd name="connsiteY10" fmla="*/ 2229852 h 4593457"/>
              <a:gd name="connsiteX11" fmla="*/ 2367070 w 4589571"/>
              <a:gd name="connsiteY11" fmla="*/ 2229852 h 4593457"/>
              <a:gd name="connsiteX12" fmla="*/ 2222501 w 4589571"/>
              <a:gd name="connsiteY12" fmla="*/ 0 h 4593457"/>
              <a:gd name="connsiteX13" fmla="*/ 2222501 w 4589571"/>
              <a:gd name="connsiteY13" fmla="*/ 2229852 h 4593457"/>
              <a:gd name="connsiteX14" fmla="*/ 0 w 4589571"/>
              <a:gd name="connsiteY14" fmla="*/ 2229852 h 4593457"/>
              <a:gd name="connsiteX15" fmla="*/ 0 w 4589571"/>
              <a:gd name="connsiteY15" fmla="*/ 2222501 h 459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89571" h="4593457">
                <a:moveTo>
                  <a:pt x="2367070" y="2363605"/>
                </a:moveTo>
                <a:lnTo>
                  <a:pt x="4589571" y="2363605"/>
                </a:lnTo>
                <a:lnTo>
                  <a:pt x="4589571" y="2370956"/>
                </a:lnTo>
                <a:lnTo>
                  <a:pt x="2367070" y="4593457"/>
                </a:lnTo>
                <a:close/>
                <a:moveTo>
                  <a:pt x="0" y="2363605"/>
                </a:moveTo>
                <a:lnTo>
                  <a:pt x="2222501" y="2363605"/>
                </a:lnTo>
                <a:lnTo>
                  <a:pt x="2222501" y="4593457"/>
                </a:lnTo>
                <a:lnTo>
                  <a:pt x="0" y="2370956"/>
                </a:lnTo>
                <a:close/>
                <a:moveTo>
                  <a:pt x="2367070" y="0"/>
                </a:moveTo>
                <a:lnTo>
                  <a:pt x="4589571" y="2222501"/>
                </a:lnTo>
                <a:lnTo>
                  <a:pt x="4589571" y="2229852"/>
                </a:lnTo>
                <a:lnTo>
                  <a:pt x="2367070" y="2229852"/>
                </a:lnTo>
                <a:close/>
                <a:moveTo>
                  <a:pt x="2222501" y="0"/>
                </a:moveTo>
                <a:lnTo>
                  <a:pt x="2222501" y="2229852"/>
                </a:lnTo>
                <a:lnTo>
                  <a:pt x="0" y="2229852"/>
                </a:lnTo>
                <a:lnTo>
                  <a:pt x="0" y="222250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C5F42D-462B-CD49-A42E-149E96DC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817" y="1407938"/>
            <a:ext cx="429747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04EA3340-E665-7A4C-9820-34EBD1C33B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9817" y="2273866"/>
            <a:ext cx="4297363" cy="31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4184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408D94C2-E010-FE49-B57F-AC6959C1C8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4082903"/>
            <a:ext cx="10477500" cy="128174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4DFC76-350D-FB4E-AF15-2E5D4A97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12" y="1407938"/>
            <a:ext cx="468093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8F38953D-E4CD-A34F-A012-39C7B28918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1399" y="1407938"/>
            <a:ext cx="4680813" cy="1335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5128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0FB6B3-F61E-9243-B160-8E74D28265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74998" y="1320489"/>
            <a:ext cx="3548336" cy="7723283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1802F7-EFF0-4D48-9007-FCF51EB9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817" y="1407938"/>
            <a:ext cx="429747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EA648240-61CF-C74B-BD9D-54DAE85E6F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9817" y="2273866"/>
            <a:ext cx="4297363" cy="31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94114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0FB6B3-F61E-9243-B160-8E74D28265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34603" y="1630016"/>
            <a:ext cx="4405022" cy="2393343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8B28F6-02B6-B04F-BB73-C3103C9E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817" y="1407938"/>
            <a:ext cx="429747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BA6C22C2-F084-D646-A352-4B3AC7B3A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9817" y="2273866"/>
            <a:ext cx="4297363" cy="31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00767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28B28F6-02B6-B04F-BB73-C3103C9E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817" y="1407938"/>
            <a:ext cx="429747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BA6C22C2-F084-D646-A352-4B3AC7B3A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9817" y="2273866"/>
            <a:ext cx="4297363" cy="31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75700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28B28F6-02B6-B04F-BB73-C3103C9E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7938"/>
            <a:ext cx="429747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BA6C22C2-F084-D646-A352-4B3AC7B3A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273866"/>
            <a:ext cx="4297363" cy="31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82657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28B28F6-02B6-B04F-BB73-C3103C9E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7938"/>
            <a:ext cx="4297471" cy="5993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BA6C22C2-F084-D646-A352-4B3AC7B3A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273866"/>
            <a:ext cx="4297363" cy="160701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9A08CCD-CE73-5746-8090-B0BCAF6741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8663" y="4527969"/>
            <a:ext cx="2436665" cy="1607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9033DBC1-EFCE-CF4B-B941-BA1A1A648E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0486" y="4527969"/>
            <a:ext cx="2436665" cy="1607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56075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09A84-BFD0-46A3-8654-EDD148BF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8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565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B94ABA08-9C4F-F043-A6F1-E1B588ECDB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148" y="728663"/>
            <a:ext cx="5340140" cy="540067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29778C4-5323-F34B-9CC5-5FAEA4CE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20" y="1529903"/>
            <a:ext cx="14653437" cy="1325563"/>
          </a:xfrm>
          <a:prstGeom prst="rect">
            <a:avLst/>
          </a:prstGeom>
        </p:spPr>
        <p:txBody>
          <a:bodyPr/>
          <a:lstStyle>
            <a:lvl1pPr>
              <a:defRPr sz="88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5AFD8278-5ECF-6B4A-BB0C-A5645C634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356" y="3433423"/>
            <a:ext cx="4795468" cy="588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44E88CFB-9479-9845-BEFC-0D7F5B612C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021638"/>
            <a:ext cx="4795468" cy="12504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2356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C90A00D-EA00-DA4A-B07B-0FEAE0AF2B4F}"/>
              </a:ext>
            </a:extLst>
          </p:cNvPr>
          <p:cNvSpPr/>
          <p:nvPr userDrawn="1"/>
        </p:nvSpPr>
        <p:spPr>
          <a:xfrm>
            <a:off x="0" y="2231887"/>
            <a:ext cx="12192000" cy="1250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6F97D241-EAD1-8049-B8A5-4424D06682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356" y="4000863"/>
            <a:ext cx="4795468" cy="588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7920A89E-0976-DE41-BD0F-733F4201AF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4589078"/>
            <a:ext cx="4795468" cy="12504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2B240622-93FC-E34E-AAEC-38CE0FBCA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7142" y="4000863"/>
            <a:ext cx="4795468" cy="588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E1D1ACFA-2DBA-2446-84D0-D1F5E53C27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710" y="4608731"/>
            <a:ext cx="4795468" cy="12504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F5CA6556-303F-8D47-A1B7-D237383A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56" y="998770"/>
            <a:ext cx="7162294" cy="85159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4A06DE2-EDF1-094F-A592-AB287C7A6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788" y="2641600"/>
            <a:ext cx="4876131" cy="538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nl-NL" dirty="0"/>
              <a:t>Klikken om de tekststijl van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547FC0A0-FB88-454A-841C-8420FF3F52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710" y="2667875"/>
            <a:ext cx="4876131" cy="538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nl-NL" dirty="0"/>
              <a:t>Klikken om de tekststijl van</a:t>
            </a:r>
          </a:p>
        </p:txBody>
      </p:sp>
    </p:spTree>
    <p:extLst>
      <p:ext uri="{BB962C8B-B14F-4D97-AF65-F5344CB8AC3E}">
        <p14:creationId xmlns:p14="http://schemas.microsoft.com/office/powerpoint/2010/main" val="531352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408D94C2-E010-FE49-B57F-AC6959C1C8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568267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C87E8-A3AB-4A6D-8D0C-C18DCBECF6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12B62-74F5-42FE-869C-1410103565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BB474-702A-4CCC-8FD8-AA78048B05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D67003-4A61-428C-BC84-2101EAA7AF7A}" type="slidenum">
              <a:rPr lang="en-US" altLang="LID4096"/>
              <a:pPr/>
              <a:t>‹#›</a:t>
            </a:fld>
            <a:endParaRPr lang="en-US" altLang="LID4096"/>
          </a:p>
        </p:txBody>
      </p:sp>
    </p:spTree>
    <p:extLst>
      <p:ext uri="{BB962C8B-B14F-4D97-AF65-F5344CB8AC3E}">
        <p14:creationId xmlns:p14="http://schemas.microsoft.com/office/powerpoint/2010/main" val="120358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0FCF5-526F-9468-C3A6-825297AF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8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BF0884BB-8B46-07E7-B28B-D96166270E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273866"/>
            <a:ext cx="10514012" cy="3176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3563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>
            <a:extLst>
              <a:ext uri="{FF2B5EF4-FFF2-40B4-BE49-F238E27FC236}">
                <a16:creationId xmlns:a16="http://schemas.microsoft.com/office/drawing/2014/main" id="{7CC56943-A9DD-494B-AD7B-044A7D051740}"/>
              </a:ext>
            </a:extLst>
          </p:cNvPr>
          <p:cNvSpPr/>
          <p:nvPr userDrawn="1"/>
        </p:nvSpPr>
        <p:spPr>
          <a:xfrm flipV="1">
            <a:off x="0" y="-2"/>
            <a:ext cx="12192000" cy="434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3D4F53D-0238-0B46-875E-D4356509D8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515" y="3224196"/>
            <a:ext cx="4557485" cy="2905142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CF9A1FA-AB69-2942-AA2E-6C7F7789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791"/>
            <a:ext cx="13583783" cy="1325563"/>
          </a:xfrm>
          <a:prstGeom prst="rect">
            <a:avLst/>
          </a:prstGeom>
        </p:spPr>
        <p:txBody>
          <a:bodyPr anchor="t"/>
          <a:lstStyle>
            <a:lvl1pPr>
              <a:defRPr sz="88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13C2E3CF-F645-7945-9D6F-B858150A9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5167" y="2583395"/>
            <a:ext cx="4611689" cy="369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79E54B5D-2096-FC42-96F1-1EA231609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5599" y="2952750"/>
            <a:ext cx="4611689" cy="12504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1D81CFE9-769A-054F-AE54-F1719C07D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5167" y="4509484"/>
            <a:ext cx="4611689" cy="369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1776D131-319E-6942-97B3-74D603459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599" y="4878839"/>
            <a:ext cx="4611689" cy="12504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Vrije vorm 12">
            <a:extLst>
              <a:ext uri="{FF2B5EF4-FFF2-40B4-BE49-F238E27FC236}">
                <a16:creationId xmlns:a16="http://schemas.microsoft.com/office/drawing/2014/main" id="{017D861E-A5BB-6A45-994D-F6C5C0424C49}"/>
              </a:ext>
            </a:extLst>
          </p:cNvPr>
          <p:cNvSpPr txBox="1">
            <a:spLocks/>
          </p:cNvSpPr>
          <p:nvPr userDrawn="1"/>
        </p:nvSpPr>
        <p:spPr>
          <a:xfrm>
            <a:off x="11003038" y="6263229"/>
            <a:ext cx="309419" cy="396458"/>
          </a:xfrm>
          <a:custGeom>
            <a:avLst/>
            <a:gdLst>
              <a:gd name="connsiteX0" fmla="*/ 0 w 3641970"/>
              <a:gd name="connsiteY0" fmla="*/ 0 h 4666451"/>
              <a:gd name="connsiteX1" fmla="*/ 3641970 w 3641970"/>
              <a:gd name="connsiteY1" fmla="*/ 0 h 4666451"/>
              <a:gd name="connsiteX2" fmla="*/ 3641970 w 3641970"/>
              <a:gd name="connsiteY2" fmla="*/ 4666451 h 4666451"/>
              <a:gd name="connsiteX3" fmla="*/ 0 w 3641970"/>
              <a:gd name="connsiteY3" fmla="*/ 4666451 h 4666451"/>
              <a:gd name="connsiteX4" fmla="*/ 0 w 3641970"/>
              <a:gd name="connsiteY4" fmla="*/ 3481735 h 4666451"/>
              <a:gd name="connsiteX5" fmla="*/ 334920 w 3641970"/>
              <a:gd name="connsiteY5" fmla="*/ 3481735 h 4666451"/>
              <a:gd name="connsiteX6" fmla="*/ 334920 w 3641970"/>
              <a:gd name="connsiteY6" fmla="*/ 4361498 h 4666451"/>
              <a:gd name="connsiteX7" fmla="*/ 3341356 w 3641970"/>
              <a:gd name="connsiteY7" fmla="*/ 4361498 h 4666451"/>
              <a:gd name="connsiteX8" fmla="*/ 3341356 w 3641970"/>
              <a:gd name="connsiteY8" fmla="*/ 309044 h 4666451"/>
              <a:gd name="connsiteX9" fmla="*/ 334920 w 3641970"/>
              <a:gd name="connsiteY9" fmla="*/ 309044 h 4666451"/>
              <a:gd name="connsiteX10" fmla="*/ 334920 w 3641970"/>
              <a:gd name="connsiteY10" fmla="*/ 1202662 h 4666451"/>
              <a:gd name="connsiteX11" fmla="*/ 0 w 3641970"/>
              <a:gd name="connsiteY11" fmla="*/ 1202662 h 4666451"/>
              <a:gd name="connsiteX12" fmla="*/ 0 w 3641970"/>
              <a:gd name="connsiteY12" fmla="*/ 0 h 466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1970" h="4666451">
                <a:moveTo>
                  <a:pt x="0" y="0"/>
                </a:moveTo>
                <a:lnTo>
                  <a:pt x="3641970" y="0"/>
                </a:lnTo>
                <a:lnTo>
                  <a:pt x="3641970" y="4666451"/>
                </a:lnTo>
                <a:lnTo>
                  <a:pt x="0" y="4666451"/>
                </a:lnTo>
                <a:lnTo>
                  <a:pt x="0" y="3481735"/>
                </a:lnTo>
                <a:lnTo>
                  <a:pt x="334920" y="3481735"/>
                </a:lnTo>
                <a:lnTo>
                  <a:pt x="334920" y="4361498"/>
                </a:lnTo>
                <a:lnTo>
                  <a:pt x="3341356" y="4361498"/>
                </a:lnTo>
                <a:lnTo>
                  <a:pt x="3341356" y="309044"/>
                </a:lnTo>
                <a:lnTo>
                  <a:pt x="334920" y="309044"/>
                </a:lnTo>
                <a:lnTo>
                  <a:pt x="334920" y="1202662"/>
                </a:lnTo>
                <a:lnTo>
                  <a:pt x="0" y="1202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CDF5D71-B2B9-C6CE-C762-ACF4DC915EAC}"/>
              </a:ext>
            </a:extLst>
          </p:cNvPr>
          <p:cNvSpPr txBox="1"/>
          <p:nvPr userDrawn="1"/>
        </p:nvSpPr>
        <p:spPr>
          <a:xfrm>
            <a:off x="835574" y="268478"/>
            <a:ext cx="1749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Naam van </a:t>
            </a:r>
            <a:r>
              <a:rPr lang="en-US" sz="10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presentatie</a:t>
            </a:r>
            <a:endParaRPr lang="en-US" sz="1000" spc="1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6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665FC25-2425-C64D-BAE9-0DBD37F2F1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01682" y="1826835"/>
            <a:ext cx="2767603" cy="2935761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980F1F4D-2653-F64E-9D4B-5F240FDEF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1682" y="5042376"/>
            <a:ext cx="2168133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D755BAC0-BECD-4740-9EAC-EB8E981E6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0632" y="5378283"/>
            <a:ext cx="2179184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7EE6A4F5-780B-254B-8FD4-DB556B988E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5627" y="1826835"/>
            <a:ext cx="4902200" cy="184171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6F34420C-04E2-72C3-503F-ED86C98ADC38}"/>
              </a:ext>
            </a:extLst>
          </p:cNvPr>
          <p:cNvSpPr txBox="1"/>
          <p:nvPr userDrawn="1"/>
        </p:nvSpPr>
        <p:spPr>
          <a:xfrm>
            <a:off x="835574" y="268478"/>
            <a:ext cx="1749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Naam van </a:t>
            </a:r>
            <a:r>
              <a:rPr lang="en-US" sz="10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presentatie</a:t>
            </a:r>
            <a:endParaRPr lang="en-US" sz="1000" spc="1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E64C75F3-BACD-F38F-9966-B889CAC4B3A0}"/>
              </a:ext>
            </a:extLst>
          </p:cNvPr>
          <p:cNvSpPr txBox="1"/>
          <p:nvPr userDrawn="1"/>
        </p:nvSpPr>
        <p:spPr>
          <a:xfrm>
            <a:off x="9772153" y="6338348"/>
            <a:ext cx="154513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Page </a:t>
            </a:r>
            <a:fld id="{93D375C1-F78D-3C4F-AEAB-E5B025427927}" type="slidenum">
              <a:rPr lang="en-US" sz="1000" spc="10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‹#›</a:t>
            </a:fld>
            <a:endParaRPr lang="en-US" sz="1000" spc="1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  <p:sp>
        <p:nvSpPr>
          <p:cNvPr id="8" name="Vrije vorm 12">
            <a:extLst>
              <a:ext uri="{FF2B5EF4-FFF2-40B4-BE49-F238E27FC236}">
                <a16:creationId xmlns:a16="http://schemas.microsoft.com/office/drawing/2014/main" id="{37935CF3-A391-4A78-3A2A-90B614B6C60C}"/>
              </a:ext>
            </a:extLst>
          </p:cNvPr>
          <p:cNvSpPr txBox="1">
            <a:spLocks/>
          </p:cNvSpPr>
          <p:nvPr userDrawn="1"/>
        </p:nvSpPr>
        <p:spPr>
          <a:xfrm>
            <a:off x="11003038" y="6263229"/>
            <a:ext cx="309419" cy="396458"/>
          </a:xfrm>
          <a:custGeom>
            <a:avLst/>
            <a:gdLst>
              <a:gd name="connsiteX0" fmla="*/ 0 w 3641970"/>
              <a:gd name="connsiteY0" fmla="*/ 0 h 4666451"/>
              <a:gd name="connsiteX1" fmla="*/ 3641970 w 3641970"/>
              <a:gd name="connsiteY1" fmla="*/ 0 h 4666451"/>
              <a:gd name="connsiteX2" fmla="*/ 3641970 w 3641970"/>
              <a:gd name="connsiteY2" fmla="*/ 4666451 h 4666451"/>
              <a:gd name="connsiteX3" fmla="*/ 0 w 3641970"/>
              <a:gd name="connsiteY3" fmla="*/ 4666451 h 4666451"/>
              <a:gd name="connsiteX4" fmla="*/ 0 w 3641970"/>
              <a:gd name="connsiteY4" fmla="*/ 3481735 h 4666451"/>
              <a:gd name="connsiteX5" fmla="*/ 334920 w 3641970"/>
              <a:gd name="connsiteY5" fmla="*/ 3481735 h 4666451"/>
              <a:gd name="connsiteX6" fmla="*/ 334920 w 3641970"/>
              <a:gd name="connsiteY6" fmla="*/ 4361498 h 4666451"/>
              <a:gd name="connsiteX7" fmla="*/ 3341356 w 3641970"/>
              <a:gd name="connsiteY7" fmla="*/ 4361498 h 4666451"/>
              <a:gd name="connsiteX8" fmla="*/ 3341356 w 3641970"/>
              <a:gd name="connsiteY8" fmla="*/ 309044 h 4666451"/>
              <a:gd name="connsiteX9" fmla="*/ 334920 w 3641970"/>
              <a:gd name="connsiteY9" fmla="*/ 309044 h 4666451"/>
              <a:gd name="connsiteX10" fmla="*/ 334920 w 3641970"/>
              <a:gd name="connsiteY10" fmla="*/ 1202662 h 4666451"/>
              <a:gd name="connsiteX11" fmla="*/ 0 w 3641970"/>
              <a:gd name="connsiteY11" fmla="*/ 1202662 h 4666451"/>
              <a:gd name="connsiteX12" fmla="*/ 0 w 3641970"/>
              <a:gd name="connsiteY12" fmla="*/ 0 h 466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1970" h="4666451">
                <a:moveTo>
                  <a:pt x="0" y="0"/>
                </a:moveTo>
                <a:lnTo>
                  <a:pt x="3641970" y="0"/>
                </a:lnTo>
                <a:lnTo>
                  <a:pt x="3641970" y="4666451"/>
                </a:lnTo>
                <a:lnTo>
                  <a:pt x="0" y="4666451"/>
                </a:lnTo>
                <a:lnTo>
                  <a:pt x="0" y="3481735"/>
                </a:lnTo>
                <a:lnTo>
                  <a:pt x="334920" y="3481735"/>
                </a:lnTo>
                <a:lnTo>
                  <a:pt x="334920" y="4361498"/>
                </a:lnTo>
                <a:lnTo>
                  <a:pt x="3341356" y="4361498"/>
                </a:lnTo>
                <a:lnTo>
                  <a:pt x="3341356" y="309044"/>
                </a:lnTo>
                <a:lnTo>
                  <a:pt x="334920" y="309044"/>
                </a:lnTo>
                <a:lnTo>
                  <a:pt x="334920" y="1202662"/>
                </a:lnTo>
                <a:lnTo>
                  <a:pt x="0" y="1202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4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E192E9-4A7D-6B41-B842-B5F80FE7BF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4156" y="2817243"/>
            <a:ext cx="4191620" cy="143413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33E87E1D-E540-1B4D-843F-E923F51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56" y="1441744"/>
            <a:ext cx="4191620" cy="126012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tekst 23">
            <a:extLst>
              <a:ext uri="{FF2B5EF4-FFF2-40B4-BE49-F238E27FC236}">
                <a16:creationId xmlns:a16="http://schemas.microsoft.com/office/drawing/2014/main" id="{4561B741-1828-D047-9B8B-9F191C773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5753" y="728663"/>
            <a:ext cx="450314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02F6E7D9-C350-5648-8540-160373A3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4702" y="1064570"/>
            <a:ext cx="4503141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9" name="Tijdelijke aanduiding voor tekst 23">
            <a:extLst>
              <a:ext uri="{FF2B5EF4-FFF2-40B4-BE49-F238E27FC236}">
                <a16:creationId xmlns:a16="http://schemas.microsoft.com/office/drawing/2014/main" id="{4F1BFCFB-AE9F-7448-B1FD-2D2B70895A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5753" y="1919864"/>
            <a:ext cx="450314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30" name="Tijdelijke aanduiding voor tekst 12">
            <a:extLst>
              <a:ext uri="{FF2B5EF4-FFF2-40B4-BE49-F238E27FC236}">
                <a16:creationId xmlns:a16="http://schemas.microsoft.com/office/drawing/2014/main" id="{3B73C27E-DDB7-F54A-8E50-DC1B41255B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4702" y="2255771"/>
            <a:ext cx="4503141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1" name="Tijdelijke aanduiding voor tekst 23">
            <a:extLst>
              <a:ext uri="{FF2B5EF4-FFF2-40B4-BE49-F238E27FC236}">
                <a16:creationId xmlns:a16="http://schemas.microsoft.com/office/drawing/2014/main" id="{95D6D25C-FBA9-6441-B7F4-44F631C5F4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25753" y="3111066"/>
            <a:ext cx="450314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32" name="Tijdelijke aanduiding voor tekst 12">
            <a:extLst>
              <a:ext uri="{FF2B5EF4-FFF2-40B4-BE49-F238E27FC236}">
                <a16:creationId xmlns:a16="http://schemas.microsoft.com/office/drawing/2014/main" id="{03D4A630-86B0-C645-A507-968A30CEAE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14702" y="3446973"/>
            <a:ext cx="4503141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3" name="Tijdelijke aanduiding voor tekst 23">
            <a:extLst>
              <a:ext uri="{FF2B5EF4-FFF2-40B4-BE49-F238E27FC236}">
                <a16:creationId xmlns:a16="http://schemas.microsoft.com/office/drawing/2014/main" id="{516366FF-0CD6-D448-AB74-6C37FA0BB3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25753" y="4269305"/>
            <a:ext cx="450314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34" name="Tijdelijke aanduiding voor tekst 12">
            <a:extLst>
              <a:ext uri="{FF2B5EF4-FFF2-40B4-BE49-F238E27FC236}">
                <a16:creationId xmlns:a16="http://schemas.microsoft.com/office/drawing/2014/main" id="{59213566-510E-1840-A91D-6C53A8B7A8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4702" y="4605212"/>
            <a:ext cx="4503141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5" name="Tijdelijke aanduiding voor tekst 23">
            <a:extLst>
              <a:ext uri="{FF2B5EF4-FFF2-40B4-BE49-F238E27FC236}">
                <a16:creationId xmlns:a16="http://schemas.microsoft.com/office/drawing/2014/main" id="{9A8B44D8-ECB7-4146-AA78-1CAA5FB616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25753" y="5471494"/>
            <a:ext cx="4503141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36" name="Tijdelijke aanduiding voor tekst 12">
            <a:extLst>
              <a:ext uri="{FF2B5EF4-FFF2-40B4-BE49-F238E27FC236}">
                <a16:creationId xmlns:a16="http://schemas.microsoft.com/office/drawing/2014/main" id="{04D9C4FB-65FF-BC47-B0E8-2607C1C0B0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4702" y="5807401"/>
            <a:ext cx="4503141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9" name="Tijdelijke aanduiding voor tekst 21">
            <a:extLst>
              <a:ext uri="{FF2B5EF4-FFF2-40B4-BE49-F238E27FC236}">
                <a16:creationId xmlns:a16="http://schemas.microsoft.com/office/drawing/2014/main" id="{E06DED2B-A170-7D4F-8108-199DEDFA34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6166" y="742633"/>
            <a:ext cx="498536" cy="32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50" name="Tijdelijke aanduiding voor tekst 21">
            <a:extLst>
              <a:ext uri="{FF2B5EF4-FFF2-40B4-BE49-F238E27FC236}">
                <a16:creationId xmlns:a16="http://schemas.microsoft.com/office/drawing/2014/main" id="{E1CA1F59-16D8-4740-87F8-517EBD7D22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6166" y="1901582"/>
            <a:ext cx="498536" cy="32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51" name="Tijdelijke aanduiding voor tekst 21">
            <a:extLst>
              <a:ext uri="{FF2B5EF4-FFF2-40B4-BE49-F238E27FC236}">
                <a16:creationId xmlns:a16="http://schemas.microsoft.com/office/drawing/2014/main" id="{4B3ED70E-8A40-AA49-86BC-3C23FBB274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6166" y="3092429"/>
            <a:ext cx="498536" cy="32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52" name="Tijdelijke aanduiding voor tekst 21">
            <a:extLst>
              <a:ext uri="{FF2B5EF4-FFF2-40B4-BE49-F238E27FC236}">
                <a16:creationId xmlns:a16="http://schemas.microsoft.com/office/drawing/2014/main" id="{6CC45C20-0F1A-3643-B060-B612D8072A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6166" y="4251378"/>
            <a:ext cx="498536" cy="32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sp>
        <p:nvSpPr>
          <p:cNvPr id="53" name="Tijdelijke aanduiding voor tekst 21">
            <a:extLst>
              <a:ext uri="{FF2B5EF4-FFF2-40B4-BE49-F238E27FC236}">
                <a16:creationId xmlns:a16="http://schemas.microsoft.com/office/drawing/2014/main" id="{75361D1D-6E5E-AF49-B80A-64611FD466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16166" y="5463490"/>
            <a:ext cx="498536" cy="32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endParaRPr lang="nl-NL" dirty="0"/>
          </a:p>
        </p:txBody>
      </p: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E2AD896B-C5DB-6643-AC8B-815DB79FC769}"/>
              </a:ext>
            </a:extLst>
          </p:cNvPr>
          <p:cNvCxnSpPr/>
          <p:nvPr userDrawn="1"/>
        </p:nvCxnSpPr>
        <p:spPr>
          <a:xfrm>
            <a:off x="6316166" y="1648047"/>
            <a:ext cx="50127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F04DD1E3-ECBE-024E-8D23-41C134FA355B}"/>
              </a:ext>
            </a:extLst>
          </p:cNvPr>
          <p:cNvCxnSpPr/>
          <p:nvPr userDrawn="1"/>
        </p:nvCxnSpPr>
        <p:spPr>
          <a:xfrm>
            <a:off x="6316166" y="2860158"/>
            <a:ext cx="50127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ABF66E90-3D22-2F4D-BA58-C0AB47F3B166}"/>
              </a:ext>
            </a:extLst>
          </p:cNvPr>
          <p:cNvCxnSpPr/>
          <p:nvPr userDrawn="1"/>
        </p:nvCxnSpPr>
        <p:spPr>
          <a:xfrm>
            <a:off x="6316166" y="4019107"/>
            <a:ext cx="50127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9352E6A-BBC1-214E-92EF-D51EACBC48F3}"/>
              </a:ext>
            </a:extLst>
          </p:cNvPr>
          <p:cNvCxnSpPr/>
          <p:nvPr userDrawn="1"/>
        </p:nvCxnSpPr>
        <p:spPr>
          <a:xfrm>
            <a:off x="6316166" y="5220586"/>
            <a:ext cx="50127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6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E6444047-974D-B64D-B221-DEF740819563}"/>
              </a:ext>
            </a:extLst>
          </p:cNvPr>
          <p:cNvSpPr/>
          <p:nvPr userDrawn="1"/>
        </p:nvSpPr>
        <p:spPr>
          <a:xfrm>
            <a:off x="4386020" y="0"/>
            <a:ext cx="7805980" cy="61293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452E7C-1F38-6249-BCAA-366463A1C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454" y="1257300"/>
            <a:ext cx="5358460" cy="434022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487C44DF-1528-D448-BFF5-2231BB5EE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5088" y="3123690"/>
            <a:ext cx="4902200" cy="184171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BD451C5-B9CC-472E-A6C1-771A1A5C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6" y="5194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8B3A8CF-183E-F5EB-6409-5AD3875301BD}"/>
              </a:ext>
            </a:extLst>
          </p:cNvPr>
          <p:cNvSpPr txBox="1"/>
          <p:nvPr userDrawn="1"/>
        </p:nvSpPr>
        <p:spPr>
          <a:xfrm>
            <a:off x="835574" y="268478"/>
            <a:ext cx="1749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Naam van </a:t>
            </a:r>
            <a:r>
              <a:rPr lang="en-US" sz="10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presentatie</a:t>
            </a:r>
            <a:endParaRPr lang="en-US" sz="1000" spc="1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4F384F3E-10D6-EF6E-CC3F-75ECB3DFA27B}"/>
              </a:ext>
            </a:extLst>
          </p:cNvPr>
          <p:cNvSpPr txBox="1"/>
          <p:nvPr userDrawn="1"/>
        </p:nvSpPr>
        <p:spPr>
          <a:xfrm>
            <a:off x="9772153" y="6338348"/>
            <a:ext cx="154513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Page </a:t>
            </a:r>
            <a:fld id="{93D375C1-F78D-3C4F-AEAB-E5B025427927}" type="slidenum">
              <a:rPr lang="en-US" sz="1000" spc="10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‹#›</a:t>
            </a:fld>
            <a:endParaRPr lang="en-US" sz="1000" spc="1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  <p:sp>
        <p:nvSpPr>
          <p:cNvPr id="8" name="Vrije vorm 12">
            <a:extLst>
              <a:ext uri="{FF2B5EF4-FFF2-40B4-BE49-F238E27FC236}">
                <a16:creationId xmlns:a16="http://schemas.microsoft.com/office/drawing/2014/main" id="{43687D42-3BE8-6B7A-6FDB-7514F1AEA98E}"/>
              </a:ext>
            </a:extLst>
          </p:cNvPr>
          <p:cNvSpPr txBox="1">
            <a:spLocks/>
          </p:cNvSpPr>
          <p:nvPr userDrawn="1"/>
        </p:nvSpPr>
        <p:spPr>
          <a:xfrm>
            <a:off x="11003038" y="6263229"/>
            <a:ext cx="309419" cy="396458"/>
          </a:xfrm>
          <a:custGeom>
            <a:avLst/>
            <a:gdLst>
              <a:gd name="connsiteX0" fmla="*/ 0 w 3641970"/>
              <a:gd name="connsiteY0" fmla="*/ 0 h 4666451"/>
              <a:gd name="connsiteX1" fmla="*/ 3641970 w 3641970"/>
              <a:gd name="connsiteY1" fmla="*/ 0 h 4666451"/>
              <a:gd name="connsiteX2" fmla="*/ 3641970 w 3641970"/>
              <a:gd name="connsiteY2" fmla="*/ 4666451 h 4666451"/>
              <a:gd name="connsiteX3" fmla="*/ 0 w 3641970"/>
              <a:gd name="connsiteY3" fmla="*/ 4666451 h 4666451"/>
              <a:gd name="connsiteX4" fmla="*/ 0 w 3641970"/>
              <a:gd name="connsiteY4" fmla="*/ 3481735 h 4666451"/>
              <a:gd name="connsiteX5" fmla="*/ 334920 w 3641970"/>
              <a:gd name="connsiteY5" fmla="*/ 3481735 h 4666451"/>
              <a:gd name="connsiteX6" fmla="*/ 334920 w 3641970"/>
              <a:gd name="connsiteY6" fmla="*/ 4361498 h 4666451"/>
              <a:gd name="connsiteX7" fmla="*/ 3341356 w 3641970"/>
              <a:gd name="connsiteY7" fmla="*/ 4361498 h 4666451"/>
              <a:gd name="connsiteX8" fmla="*/ 3341356 w 3641970"/>
              <a:gd name="connsiteY8" fmla="*/ 309044 h 4666451"/>
              <a:gd name="connsiteX9" fmla="*/ 334920 w 3641970"/>
              <a:gd name="connsiteY9" fmla="*/ 309044 h 4666451"/>
              <a:gd name="connsiteX10" fmla="*/ 334920 w 3641970"/>
              <a:gd name="connsiteY10" fmla="*/ 1202662 h 4666451"/>
              <a:gd name="connsiteX11" fmla="*/ 0 w 3641970"/>
              <a:gd name="connsiteY11" fmla="*/ 1202662 h 4666451"/>
              <a:gd name="connsiteX12" fmla="*/ 0 w 3641970"/>
              <a:gd name="connsiteY12" fmla="*/ 0 h 466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1970" h="4666451">
                <a:moveTo>
                  <a:pt x="0" y="0"/>
                </a:moveTo>
                <a:lnTo>
                  <a:pt x="3641970" y="0"/>
                </a:lnTo>
                <a:lnTo>
                  <a:pt x="3641970" y="4666451"/>
                </a:lnTo>
                <a:lnTo>
                  <a:pt x="0" y="4666451"/>
                </a:lnTo>
                <a:lnTo>
                  <a:pt x="0" y="3481735"/>
                </a:lnTo>
                <a:lnTo>
                  <a:pt x="334920" y="3481735"/>
                </a:lnTo>
                <a:lnTo>
                  <a:pt x="334920" y="4361498"/>
                </a:lnTo>
                <a:lnTo>
                  <a:pt x="3341356" y="4361498"/>
                </a:lnTo>
                <a:lnTo>
                  <a:pt x="3341356" y="309044"/>
                </a:lnTo>
                <a:lnTo>
                  <a:pt x="334920" y="309044"/>
                </a:lnTo>
                <a:lnTo>
                  <a:pt x="334920" y="1202662"/>
                </a:lnTo>
                <a:lnTo>
                  <a:pt x="0" y="1202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2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85BEE2E8-86CD-2D4F-A515-DEED38FD39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3028" y="728663"/>
            <a:ext cx="3018972" cy="540067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D2BEDF5-29BD-AE41-A79D-71B5A42E4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788" y="2293337"/>
            <a:ext cx="2179184" cy="2661138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B1CE919-DACD-CA42-A36F-F510EA08D9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8527" y="2293337"/>
            <a:ext cx="2179184" cy="2661138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40646B2-FDD5-BA44-9069-8D756A68F6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57266" y="2293337"/>
            <a:ext cx="2179184" cy="2661138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72BD5C88-75D6-754C-8BD7-910996BB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56" y="998770"/>
            <a:ext cx="7162294" cy="85159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4" name="Tijdelijke aanduiding voor tekst 23">
            <a:extLst>
              <a:ext uri="{FF2B5EF4-FFF2-40B4-BE49-F238E27FC236}">
                <a16:creationId xmlns:a16="http://schemas.microsoft.com/office/drawing/2014/main" id="{0F9416EA-03BF-CE4C-A736-7671C7EAD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0839" y="5207735"/>
            <a:ext cx="2168133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866E580E-63F1-234F-94A2-47A64FFAD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5543642"/>
            <a:ext cx="2179184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6" name="Tijdelijke aanduiding voor tekst 23">
            <a:extLst>
              <a:ext uri="{FF2B5EF4-FFF2-40B4-BE49-F238E27FC236}">
                <a16:creationId xmlns:a16="http://schemas.microsoft.com/office/drawing/2014/main" id="{22478B9F-848C-4C47-90E1-CCCD1BEE21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8858" y="5207735"/>
            <a:ext cx="2168133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17" name="Tijdelijke aanduiding voor tekst 12">
            <a:extLst>
              <a:ext uri="{FF2B5EF4-FFF2-40B4-BE49-F238E27FC236}">
                <a16:creationId xmlns:a16="http://schemas.microsoft.com/office/drawing/2014/main" id="{9B3DB92E-66B9-334A-8732-F30E83EA8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7808" y="5543642"/>
            <a:ext cx="2179184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8" name="Tijdelijke aanduiding voor tekst 23">
            <a:extLst>
              <a:ext uri="{FF2B5EF4-FFF2-40B4-BE49-F238E27FC236}">
                <a16:creationId xmlns:a16="http://schemas.microsoft.com/office/drawing/2014/main" id="{2C4571CF-241A-F94D-9BED-389FB7490D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6876" y="5207735"/>
            <a:ext cx="2168133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27770C27-5B42-9B46-A99B-F8A8A8D50E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15826" y="5543642"/>
            <a:ext cx="2179184" cy="321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241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70A2027B-CD09-2445-A3B3-22F76BC14761}"/>
              </a:ext>
            </a:extLst>
          </p:cNvPr>
          <p:cNvSpPr txBox="1"/>
          <p:nvPr userDrawn="1"/>
        </p:nvSpPr>
        <p:spPr>
          <a:xfrm>
            <a:off x="835574" y="268478"/>
            <a:ext cx="2192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Optimising</a:t>
            </a:r>
            <a:r>
              <a:rPr lang="en-US" sz="1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 BA Deliverables</a:t>
            </a:r>
          </a:p>
        </p:txBody>
      </p:sp>
    </p:spTree>
    <p:extLst>
      <p:ext uri="{BB962C8B-B14F-4D97-AF65-F5344CB8AC3E}">
        <p14:creationId xmlns:p14="http://schemas.microsoft.com/office/powerpoint/2010/main" val="102387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1" r:id="rId3"/>
    <p:sldLayoutId id="2147483679" r:id="rId4"/>
    <p:sldLayoutId id="2147483652" r:id="rId5"/>
    <p:sldLayoutId id="2147483654" r:id="rId6"/>
    <p:sldLayoutId id="2147483667" r:id="rId7"/>
    <p:sldLayoutId id="2147483668" r:id="rId8"/>
    <p:sldLayoutId id="2147483655" r:id="rId9"/>
    <p:sldLayoutId id="2147483669" r:id="rId10"/>
    <p:sldLayoutId id="2147483678" r:id="rId11"/>
    <p:sldLayoutId id="2147483676" r:id="rId12"/>
    <p:sldLayoutId id="2147483663" r:id="rId13"/>
    <p:sldLayoutId id="2147483670" r:id="rId14"/>
    <p:sldLayoutId id="2147483677" r:id="rId15"/>
    <p:sldLayoutId id="2147483657" r:id="rId16"/>
    <p:sldLayoutId id="2147483672" r:id="rId17"/>
    <p:sldLayoutId id="2147483658" r:id="rId18"/>
    <p:sldLayoutId id="2147483659" r:id="rId19"/>
    <p:sldLayoutId id="2147483660" r:id="rId20"/>
    <p:sldLayoutId id="2147483684" r:id="rId21"/>
    <p:sldLayoutId id="2147483666" r:id="rId22"/>
    <p:sldLayoutId id="2147483662" r:id="rId23"/>
    <p:sldLayoutId id="2147483675" r:id="rId24"/>
    <p:sldLayoutId id="2147483674" r:id="rId25"/>
    <p:sldLayoutId id="2147483680" r:id="rId26"/>
    <p:sldLayoutId id="2147483681" r:id="rId27"/>
    <p:sldLayoutId id="2147483683" r:id="rId28"/>
    <p:sldLayoutId id="2147483682" r:id="rId29"/>
    <p:sldLayoutId id="2147483673" r:id="rId30"/>
    <p:sldLayoutId id="2147483665" r:id="rId31"/>
    <p:sldLayoutId id="214748368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48.xml"/><Relationship Id="rId18" Type="http://schemas.openxmlformats.org/officeDocument/2006/relationships/image" Target="../media/image56.png"/><Relationship Id="rId26" Type="http://schemas.openxmlformats.org/officeDocument/2006/relationships/image" Target="../media/image60.png"/><Relationship Id="rId39" Type="http://schemas.openxmlformats.org/officeDocument/2006/relationships/customXml" Target="../ink/ink61.xml"/><Relationship Id="rId3" Type="http://schemas.openxmlformats.org/officeDocument/2006/relationships/customXml" Target="../ink/ink43.xml"/><Relationship Id="rId21" Type="http://schemas.openxmlformats.org/officeDocument/2006/relationships/customXml" Target="../ink/ink52.xml"/><Relationship Id="rId34" Type="http://schemas.openxmlformats.org/officeDocument/2006/relationships/image" Target="../media/image64.png"/><Relationship Id="rId42" Type="http://schemas.openxmlformats.org/officeDocument/2006/relationships/image" Target="../media/image68.png"/><Relationship Id="rId7" Type="http://schemas.openxmlformats.org/officeDocument/2006/relationships/customXml" Target="../ink/ink45.xml"/><Relationship Id="rId12" Type="http://schemas.openxmlformats.org/officeDocument/2006/relationships/image" Target="../media/image53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customXml" Target="../ink/ink56.xml"/><Relationship Id="rId41" Type="http://schemas.openxmlformats.org/officeDocument/2006/relationships/customXml" Target="../ink/ink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customXml" Target="../ink/ink47.xml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60.xml"/><Relationship Id="rId40" Type="http://schemas.openxmlformats.org/officeDocument/2006/relationships/image" Target="../media/image67.png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customXml" Target="../ink/ink51.xml"/><Relationship Id="rId31" Type="http://schemas.openxmlformats.org/officeDocument/2006/relationships/customXml" Target="../ink/ink57.xml"/><Relationship Id="rId44" Type="http://schemas.openxmlformats.org/officeDocument/2006/relationships/image" Target="../media/image69.png"/><Relationship Id="rId4" Type="http://schemas.openxmlformats.org/officeDocument/2006/relationships/image" Target="../media/image49.png"/><Relationship Id="rId9" Type="http://schemas.openxmlformats.org/officeDocument/2006/relationships/customXml" Target="../ink/ink46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55.xml"/><Relationship Id="rId30" Type="http://schemas.openxmlformats.org/officeDocument/2006/relationships/image" Target="../media/image62.png"/><Relationship Id="rId35" Type="http://schemas.openxmlformats.org/officeDocument/2006/relationships/customXml" Target="../ink/ink59.xml"/><Relationship Id="rId43" Type="http://schemas.openxmlformats.org/officeDocument/2006/relationships/customXml" Target="../ink/ink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customXml" Target="../ink/ink69.xml"/><Relationship Id="rId18" Type="http://schemas.openxmlformats.org/officeDocument/2006/relationships/image" Target="../media/image82.png"/><Relationship Id="rId26" Type="http://schemas.openxmlformats.org/officeDocument/2006/relationships/image" Target="../media/image86.png"/><Relationship Id="rId3" Type="http://schemas.openxmlformats.org/officeDocument/2006/relationships/customXml" Target="../ink/ink64.xml"/><Relationship Id="rId21" Type="http://schemas.openxmlformats.org/officeDocument/2006/relationships/customXml" Target="../ink/ink73.xml"/><Relationship Id="rId34" Type="http://schemas.openxmlformats.org/officeDocument/2006/relationships/image" Target="../media/image76.png"/><Relationship Id="rId7" Type="http://schemas.openxmlformats.org/officeDocument/2006/relationships/customXml" Target="../ink/ink66.xml"/><Relationship Id="rId12" Type="http://schemas.openxmlformats.org/officeDocument/2006/relationships/image" Target="../media/image79.png"/><Relationship Id="rId17" Type="http://schemas.openxmlformats.org/officeDocument/2006/relationships/customXml" Target="../ink/ink71.xml"/><Relationship Id="rId25" Type="http://schemas.openxmlformats.org/officeDocument/2006/relationships/customXml" Target="../ink/ink75.xml"/><Relationship Id="rId33" Type="http://schemas.openxmlformats.org/officeDocument/2006/relationships/customXml" Target="../ink/ink79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1.png"/><Relationship Id="rId20" Type="http://schemas.openxmlformats.org/officeDocument/2006/relationships/image" Target="../media/image83.png"/><Relationship Id="rId29" Type="http://schemas.openxmlformats.org/officeDocument/2006/relationships/customXml" Target="../ink/ink7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5.png"/><Relationship Id="rId11" Type="http://schemas.openxmlformats.org/officeDocument/2006/relationships/customXml" Target="../ink/ink68.xml"/><Relationship Id="rId24" Type="http://schemas.openxmlformats.org/officeDocument/2006/relationships/image" Target="../media/image85.png"/><Relationship Id="rId32" Type="http://schemas.openxmlformats.org/officeDocument/2006/relationships/image" Target="../media/image89.png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23" Type="http://schemas.openxmlformats.org/officeDocument/2006/relationships/customXml" Target="../ink/ink74.xml"/><Relationship Id="rId28" Type="http://schemas.openxmlformats.org/officeDocument/2006/relationships/image" Target="../media/image87.png"/><Relationship Id="rId10" Type="http://schemas.openxmlformats.org/officeDocument/2006/relationships/image" Target="../media/image78.png"/><Relationship Id="rId19" Type="http://schemas.openxmlformats.org/officeDocument/2006/relationships/customXml" Target="../ink/ink72.xml"/><Relationship Id="rId31" Type="http://schemas.openxmlformats.org/officeDocument/2006/relationships/customXml" Target="../ink/ink78.xml"/><Relationship Id="rId4" Type="http://schemas.openxmlformats.org/officeDocument/2006/relationships/image" Target="../media/image74.png"/><Relationship Id="rId9" Type="http://schemas.openxmlformats.org/officeDocument/2006/relationships/customXml" Target="../ink/ink67.xml"/><Relationship Id="rId14" Type="http://schemas.openxmlformats.org/officeDocument/2006/relationships/image" Target="../media/image80.png"/><Relationship Id="rId22" Type="http://schemas.openxmlformats.org/officeDocument/2006/relationships/image" Target="../media/image84.png"/><Relationship Id="rId27" Type="http://schemas.openxmlformats.org/officeDocument/2006/relationships/customXml" Target="../ink/ink76.xml"/><Relationship Id="rId30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2.xml"/><Relationship Id="rId21" Type="http://schemas.openxmlformats.org/officeDocument/2006/relationships/image" Target="../media/image84.png"/><Relationship Id="rId42" Type="http://schemas.openxmlformats.org/officeDocument/2006/relationships/customXml" Target="../ink/ink100.xml"/><Relationship Id="rId47" Type="http://schemas.openxmlformats.org/officeDocument/2006/relationships/image" Target="../media/image97.png"/><Relationship Id="rId63" Type="http://schemas.openxmlformats.org/officeDocument/2006/relationships/image" Target="../media/image105.png"/><Relationship Id="rId68" Type="http://schemas.openxmlformats.org/officeDocument/2006/relationships/customXml" Target="../ink/ink113.xml"/><Relationship Id="rId84" Type="http://schemas.openxmlformats.org/officeDocument/2006/relationships/customXml" Target="../ink/ink121.xml"/><Relationship Id="rId89" Type="http://schemas.openxmlformats.org/officeDocument/2006/relationships/customXml" Target="../ink/ink124.xml"/><Relationship Id="rId112" Type="http://schemas.openxmlformats.org/officeDocument/2006/relationships/image" Target="../media/image129.png"/><Relationship Id="rId2" Type="http://schemas.openxmlformats.org/officeDocument/2006/relationships/customXml" Target="../ink/ink80.xml"/><Relationship Id="rId16" Type="http://schemas.openxmlformats.org/officeDocument/2006/relationships/customXml" Target="../ink/ink87.xml"/><Relationship Id="rId29" Type="http://schemas.openxmlformats.org/officeDocument/2006/relationships/image" Target="../media/image88.png"/><Relationship Id="rId107" Type="http://schemas.openxmlformats.org/officeDocument/2006/relationships/customXml" Target="../ink/ink133.xml"/><Relationship Id="rId11" Type="http://schemas.openxmlformats.org/officeDocument/2006/relationships/image" Target="../media/image79.png"/><Relationship Id="rId24" Type="http://schemas.openxmlformats.org/officeDocument/2006/relationships/customXml" Target="../ink/ink91.xml"/><Relationship Id="rId32" Type="http://schemas.openxmlformats.org/officeDocument/2006/relationships/customXml" Target="../ink/ink95.xml"/><Relationship Id="rId37" Type="http://schemas.openxmlformats.org/officeDocument/2006/relationships/image" Target="../media/image92.png"/><Relationship Id="rId40" Type="http://schemas.openxmlformats.org/officeDocument/2006/relationships/customXml" Target="../ink/ink99.xml"/><Relationship Id="rId45" Type="http://schemas.openxmlformats.org/officeDocument/2006/relationships/image" Target="../media/image96.png"/><Relationship Id="rId53" Type="http://schemas.openxmlformats.org/officeDocument/2006/relationships/image" Target="../media/image100.png"/><Relationship Id="rId58" Type="http://schemas.openxmlformats.org/officeDocument/2006/relationships/customXml" Target="../ink/ink108.xml"/><Relationship Id="rId66" Type="http://schemas.openxmlformats.org/officeDocument/2006/relationships/customXml" Target="../ink/ink112.xml"/><Relationship Id="rId74" Type="http://schemas.openxmlformats.org/officeDocument/2006/relationships/customXml" Target="../ink/ink116.xml"/><Relationship Id="rId79" Type="http://schemas.openxmlformats.org/officeDocument/2006/relationships/image" Target="../media/image113.png"/><Relationship Id="rId87" Type="http://schemas.openxmlformats.org/officeDocument/2006/relationships/customXml" Target="../ink/ink123.xml"/><Relationship Id="rId102" Type="http://schemas.openxmlformats.org/officeDocument/2006/relationships/image" Target="../media/image124.png"/><Relationship Id="rId110" Type="http://schemas.openxmlformats.org/officeDocument/2006/relationships/image" Target="../media/image128.png"/><Relationship Id="rId5" Type="http://schemas.openxmlformats.org/officeDocument/2006/relationships/image" Target="../media/image760.png"/><Relationship Id="rId61" Type="http://schemas.openxmlformats.org/officeDocument/2006/relationships/image" Target="../media/image104.png"/><Relationship Id="rId82" Type="http://schemas.openxmlformats.org/officeDocument/2006/relationships/customXml" Target="../ink/ink120.xml"/><Relationship Id="rId90" Type="http://schemas.openxmlformats.org/officeDocument/2006/relationships/image" Target="../media/image118.png"/><Relationship Id="rId95" Type="http://schemas.openxmlformats.org/officeDocument/2006/relationships/customXml" Target="../ink/ink127.xml"/><Relationship Id="rId19" Type="http://schemas.openxmlformats.org/officeDocument/2006/relationships/image" Target="../media/image83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87.png"/><Relationship Id="rId30" Type="http://schemas.openxmlformats.org/officeDocument/2006/relationships/customXml" Target="../ink/ink94.xml"/><Relationship Id="rId35" Type="http://schemas.openxmlformats.org/officeDocument/2006/relationships/image" Target="../media/image91.png"/><Relationship Id="rId43" Type="http://schemas.openxmlformats.org/officeDocument/2006/relationships/image" Target="../media/image95.png"/><Relationship Id="rId48" Type="http://schemas.openxmlformats.org/officeDocument/2006/relationships/customXml" Target="../ink/ink103.xml"/><Relationship Id="rId56" Type="http://schemas.openxmlformats.org/officeDocument/2006/relationships/customXml" Target="../ink/ink107.xml"/><Relationship Id="rId64" Type="http://schemas.openxmlformats.org/officeDocument/2006/relationships/customXml" Target="../ink/ink111.xml"/><Relationship Id="rId69" Type="http://schemas.openxmlformats.org/officeDocument/2006/relationships/image" Target="../media/image108.png"/><Relationship Id="rId77" Type="http://schemas.openxmlformats.org/officeDocument/2006/relationships/image" Target="../media/image112.png"/><Relationship Id="rId100" Type="http://schemas.openxmlformats.org/officeDocument/2006/relationships/image" Target="../media/image123.png"/><Relationship Id="rId105" Type="http://schemas.openxmlformats.org/officeDocument/2006/relationships/customXml" Target="../ink/ink132.xml"/><Relationship Id="rId113" Type="http://schemas.openxmlformats.org/officeDocument/2006/relationships/customXml" Target="../ink/ink136.xml"/><Relationship Id="rId8" Type="http://schemas.openxmlformats.org/officeDocument/2006/relationships/customXml" Target="../ink/ink83.xml"/><Relationship Id="rId51" Type="http://schemas.openxmlformats.org/officeDocument/2006/relationships/image" Target="../media/image99.png"/><Relationship Id="rId72" Type="http://schemas.openxmlformats.org/officeDocument/2006/relationships/customXml" Target="../ink/ink115.xml"/><Relationship Id="rId80" Type="http://schemas.openxmlformats.org/officeDocument/2006/relationships/customXml" Target="../ink/ink119.xml"/><Relationship Id="rId85" Type="http://schemas.openxmlformats.org/officeDocument/2006/relationships/customXml" Target="../ink/ink122.xml"/><Relationship Id="rId93" Type="http://schemas.openxmlformats.org/officeDocument/2006/relationships/customXml" Target="../ink/ink126.xml"/><Relationship Id="rId98" Type="http://schemas.openxmlformats.org/officeDocument/2006/relationships/image" Target="../media/image122.png"/><Relationship Id="rId3" Type="http://schemas.openxmlformats.org/officeDocument/2006/relationships/image" Target="../media/image750.png"/><Relationship Id="rId12" Type="http://schemas.openxmlformats.org/officeDocument/2006/relationships/customXml" Target="../ink/ink85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38" Type="http://schemas.openxmlformats.org/officeDocument/2006/relationships/customXml" Target="../ink/ink98.xml"/><Relationship Id="rId46" Type="http://schemas.openxmlformats.org/officeDocument/2006/relationships/customXml" Target="../ink/ink102.xml"/><Relationship Id="rId59" Type="http://schemas.openxmlformats.org/officeDocument/2006/relationships/image" Target="../media/image103.png"/><Relationship Id="rId67" Type="http://schemas.openxmlformats.org/officeDocument/2006/relationships/image" Target="../media/image107.png"/><Relationship Id="rId103" Type="http://schemas.openxmlformats.org/officeDocument/2006/relationships/customXml" Target="../ink/ink131.xml"/><Relationship Id="rId108" Type="http://schemas.openxmlformats.org/officeDocument/2006/relationships/image" Target="../media/image127.png"/><Relationship Id="rId20" Type="http://schemas.openxmlformats.org/officeDocument/2006/relationships/customXml" Target="../ink/ink89.xml"/><Relationship Id="rId41" Type="http://schemas.openxmlformats.org/officeDocument/2006/relationships/image" Target="../media/image94.png"/><Relationship Id="rId54" Type="http://schemas.openxmlformats.org/officeDocument/2006/relationships/customXml" Target="../ink/ink106.xml"/><Relationship Id="rId62" Type="http://schemas.openxmlformats.org/officeDocument/2006/relationships/customXml" Target="../ink/ink110.xml"/><Relationship Id="rId70" Type="http://schemas.openxmlformats.org/officeDocument/2006/relationships/customXml" Target="../ink/ink114.xml"/><Relationship Id="rId75" Type="http://schemas.openxmlformats.org/officeDocument/2006/relationships/image" Target="../media/image111.png"/><Relationship Id="rId83" Type="http://schemas.openxmlformats.org/officeDocument/2006/relationships/image" Target="../media/image115.png"/><Relationship Id="rId88" Type="http://schemas.openxmlformats.org/officeDocument/2006/relationships/image" Target="../media/image117.png"/><Relationship Id="rId91" Type="http://schemas.openxmlformats.org/officeDocument/2006/relationships/customXml" Target="../ink/ink125.xml"/><Relationship Id="rId96" Type="http://schemas.openxmlformats.org/officeDocument/2006/relationships/image" Target="../media/image121.png"/><Relationship Id="rId111" Type="http://schemas.openxmlformats.org/officeDocument/2006/relationships/customXml" Target="../ink/ink135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82.xml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93.xml"/><Relationship Id="rId36" Type="http://schemas.openxmlformats.org/officeDocument/2006/relationships/customXml" Target="../ink/ink97.xml"/><Relationship Id="rId49" Type="http://schemas.openxmlformats.org/officeDocument/2006/relationships/image" Target="../media/image98.png"/><Relationship Id="rId57" Type="http://schemas.openxmlformats.org/officeDocument/2006/relationships/image" Target="../media/image102.png"/><Relationship Id="rId106" Type="http://schemas.openxmlformats.org/officeDocument/2006/relationships/image" Target="../media/image126.png"/><Relationship Id="rId114" Type="http://schemas.openxmlformats.org/officeDocument/2006/relationships/image" Target="../media/image130.png"/><Relationship Id="rId10" Type="http://schemas.openxmlformats.org/officeDocument/2006/relationships/customXml" Target="../ink/ink84.xml"/><Relationship Id="rId31" Type="http://schemas.openxmlformats.org/officeDocument/2006/relationships/image" Target="../media/image89.png"/><Relationship Id="rId44" Type="http://schemas.openxmlformats.org/officeDocument/2006/relationships/customXml" Target="../ink/ink101.xml"/><Relationship Id="rId52" Type="http://schemas.openxmlformats.org/officeDocument/2006/relationships/customXml" Target="../ink/ink105.xml"/><Relationship Id="rId60" Type="http://schemas.openxmlformats.org/officeDocument/2006/relationships/customXml" Target="../ink/ink109.xml"/><Relationship Id="rId65" Type="http://schemas.openxmlformats.org/officeDocument/2006/relationships/image" Target="../media/image106.png"/><Relationship Id="rId73" Type="http://schemas.openxmlformats.org/officeDocument/2006/relationships/image" Target="../media/image110.png"/><Relationship Id="rId78" Type="http://schemas.openxmlformats.org/officeDocument/2006/relationships/customXml" Target="../ink/ink118.xml"/><Relationship Id="rId81" Type="http://schemas.openxmlformats.org/officeDocument/2006/relationships/image" Target="../media/image114.png"/><Relationship Id="rId86" Type="http://schemas.openxmlformats.org/officeDocument/2006/relationships/image" Target="../media/image116.png"/><Relationship Id="rId94" Type="http://schemas.openxmlformats.org/officeDocument/2006/relationships/image" Target="../media/image120.png"/><Relationship Id="rId99" Type="http://schemas.openxmlformats.org/officeDocument/2006/relationships/customXml" Target="../ink/ink129.xml"/><Relationship Id="rId101" Type="http://schemas.openxmlformats.org/officeDocument/2006/relationships/customXml" Target="../ink/ink130.xml"/><Relationship Id="rId4" Type="http://schemas.openxmlformats.org/officeDocument/2006/relationships/customXml" Target="../ink/ink81.xml"/><Relationship Id="rId9" Type="http://schemas.openxmlformats.org/officeDocument/2006/relationships/image" Target="../media/image78.png"/><Relationship Id="rId13" Type="http://schemas.openxmlformats.org/officeDocument/2006/relationships/image" Target="../media/image80.png"/><Relationship Id="rId18" Type="http://schemas.openxmlformats.org/officeDocument/2006/relationships/customXml" Target="../ink/ink88.xml"/><Relationship Id="rId39" Type="http://schemas.openxmlformats.org/officeDocument/2006/relationships/image" Target="../media/image93.png"/><Relationship Id="rId109" Type="http://schemas.openxmlformats.org/officeDocument/2006/relationships/customXml" Target="../ink/ink134.xml"/><Relationship Id="rId34" Type="http://schemas.openxmlformats.org/officeDocument/2006/relationships/customXml" Target="../ink/ink96.xml"/><Relationship Id="rId50" Type="http://schemas.openxmlformats.org/officeDocument/2006/relationships/customXml" Target="../ink/ink104.xml"/><Relationship Id="rId55" Type="http://schemas.openxmlformats.org/officeDocument/2006/relationships/image" Target="../media/image101.png"/><Relationship Id="rId76" Type="http://schemas.openxmlformats.org/officeDocument/2006/relationships/customXml" Target="../ink/ink117.xml"/><Relationship Id="rId97" Type="http://schemas.openxmlformats.org/officeDocument/2006/relationships/customXml" Target="../ink/ink128.xml"/><Relationship Id="rId104" Type="http://schemas.openxmlformats.org/officeDocument/2006/relationships/image" Target="../media/image125.png"/><Relationship Id="rId7" Type="http://schemas.openxmlformats.org/officeDocument/2006/relationships/image" Target="../media/image77.png"/><Relationship Id="rId71" Type="http://schemas.openxmlformats.org/officeDocument/2006/relationships/image" Target="../media/image109.png"/><Relationship Id="rId92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png"/><Relationship Id="rId18" Type="http://schemas.openxmlformats.org/officeDocument/2006/relationships/customXml" Target="../ink/ink145.xml"/><Relationship Id="rId26" Type="http://schemas.openxmlformats.org/officeDocument/2006/relationships/customXml" Target="../ink/ink149.xml"/><Relationship Id="rId39" Type="http://schemas.openxmlformats.org/officeDocument/2006/relationships/image" Target="../media/image148.png"/><Relationship Id="rId3" Type="http://schemas.openxmlformats.org/officeDocument/2006/relationships/image" Target="../media/image131.png"/><Relationship Id="rId21" Type="http://schemas.openxmlformats.org/officeDocument/2006/relationships/image" Target="../media/image140.png"/><Relationship Id="rId34" Type="http://schemas.openxmlformats.org/officeDocument/2006/relationships/customXml" Target="../ink/ink153.xml"/><Relationship Id="rId42" Type="http://schemas.openxmlformats.org/officeDocument/2006/relationships/customXml" Target="../ink/ink157.xml"/><Relationship Id="rId47" Type="http://schemas.openxmlformats.org/officeDocument/2006/relationships/image" Target="../media/image152.png"/><Relationship Id="rId50" Type="http://schemas.openxmlformats.org/officeDocument/2006/relationships/customXml" Target="../ink/ink161.xml"/><Relationship Id="rId7" Type="http://schemas.openxmlformats.org/officeDocument/2006/relationships/image" Target="../media/image133.png"/><Relationship Id="rId12" Type="http://schemas.openxmlformats.org/officeDocument/2006/relationships/customXml" Target="../ink/ink142.xml"/><Relationship Id="rId17" Type="http://schemas.openxmlformats.org/officeDocument/2006/relationships/image" Target="../media/image138.png"/><Relationship Id="rId25" Type="http://schemas.openxmlformats.org/officeDocument/2006/relationships/image" Target="../media/image142.png"/><Relationship Id="rId33" Type="http://schemas.openxmlformats.org/officeDocument/2006/relationships/image" Target="../media/image146.png"/><Relationship Id="rId38" Type="http://schemas.openxmlformats.org/officeDocument/2006/relationships/customXml" Target="../ink/ink155.xml"/><Relationship Id="rId46" Type="http://schemas.openxmlformats.org/officeDocument/2006/relationships/customXml" Target="../ink/ink159.xml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customXml" Target="../ink/ink146.xml"/><Relationship Id="rId29" Type="http://schemas.openxmlformats.org/officeDocument/2006/relationships/image" Target="../media/image144.png"/><Relationship Id="rId41" Type="http://schemas.openxmlformats.org/officeDocument/2006/relationships/image" Target="../media/image149.png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39.xml"/><Relationship Id="rId11" Type="http://schemas.openxmlformats.org/officeDocument/2006/relationships/image" Target="../media/image135.png"/><Relationship Id="rId24" Type="http://schemas.openxmlformats.org/officeDocument/2006/relationships/customXml" Target="../ink/ink148.xml"/><Relationship Id="rId32" Type="http://schemas.openxmlformats.org/officeDocument/2006/relationships/customXml" Target="../ink/ink152.xml"/><Relationship Id="rId37" Type="http://schemas.openxmlformats.org/officeDocument/2006/relationships/image" Target="../media/image95.png"/><Relationship Id="rId40" Type="http://schemas.openxmlformats.org/officeDocument/2006/relationships/customXml" Target="../ink/ink156.xml"/><Relationship Id="rId45" Type="http://schemas.openxmlformats.org/officeDocument/2006/relationships/image" Target="../media/image151.png"/><Relationship Id="rId5" Type="http://schemas.openxmlformats.org/officeDocument/2006/relationships/image" Target="../media/image132.png"/><Relationship Id="rId15" Type="http://schemas.openxmlformats.org/officeDocument/2006/relationships/image" Target="../media/image137.png"/><Relationship Id="rId23" Type="http://schemas.openxmlformats.org/officeDocument/2006/relationships/image" Target="../media/image141.png"/><Relationship Id="rId28" Type="http://schemas.openxmlformats.org/officeDocument/2006/relationships/customXml" Target="../ink/ink150.xml"/><Relationship Id="rId36" Type="http://schemas.openxmlformats.org/officeDocument/2006/relationships/customXml" Target="../ink/ink154.xml"/><Relationship Id="rId49" Type="http://schemas.openxmlformats.org/officeDocument/2006/relationships/image" Target="../media/image153.png"/><Relationship Id="rId10" Type="http://schemas.openxmlformats.org/officeDocument/2006/relationships/customXml" Target="../ink/ink141.xml"/><Relationship Id="rId19" Type="http://schemas.openxmlformats.org/officeDocument/2006/relationships/image" Target="../media/image139.png"/><Relationship Id="rId31" Type="http://schemas.openxmlformats.org/officeDocument/2006/relationships/image" Target="../media/image145.png"/><Relationship Id="rId44" Type="http://schemas.openxmlformats.org/officeDocument/2006/relationships/customXml" Target="../ink/ink158.xml"/><Relationship Id="rId4" Type="http://schemas.openxmlformats.org/officeDocument/2006/relationships/customXml" Target="../ink/ink138.xml"/><Relationship Id="rId9" Type="http://schemas.openxmlformats.org/officeDocument/2006/relationships/image" Target="../media/image134.png"/><Relationship Id="rId14" Type="http://schemas.openxmlformats.org/officeDocument/2006/relationships/customXml" Target="../ink/ink143.xml"/><Relationship Id="rId22" Type="http://schemas.openxmlformats.org/officeDocument/2006/relationships/customXml" Target="../ink/ink147.xml"/><Relationship Id="rId27" Type="http://schemas.openxmlformats.org/officeDocument/2006/relationships/image" Target="../media/image143.png"/><Relationship Id="rId30" Type="http://schemas.openxmlformats.org/officeDocument/2006/relationships/customXml" Target="../ink/ink151.xml"/><Relationship Id="rId35" Type="http://schemas.openxmlformats.org/officeDocument/2006/relationships/image" Target="../media/image147.png"/><Relationship Id="rId43" Type="http://schemas.openxmlformats.org/officeDocument/2006/relationships/image" Target="../media/image150.png"/><Relationship Id="rId48" Type="http://schemas.openxmlformats.org/officeDocument/2006/relationships/customXml" Target="../ink/ink160.xml"/><Relationship Id="rId8" Type="http://schemas.openxmlformats.org/officeDocument/2006/relationships/customXml" Target="../ink/ink140.xml"/><Relationship Id="rId51" Type="http://schemas.openxmlformats.org/officeDocument/2006/relationships/image" Target="../media/image15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7.xml"/><Relationship Id="rId18" Type="http://schemas.openxmlformats.org/officeDocument/2006/relationships/image" Target="../media/image162.png"/><Relationship Id="rId26" Type="http://schemas.openxmlformats.org/officeDocument/2006/relationships/image" Target="../media/image166.png"/><Relationship Id="rId39" Type="http://schemas.openxmlformats.org/officeDocument/2006/relationships/customXml" Target="../ink/ink180.xml"/><Relationship Id="rId21" Type="http://schemas.openxmlformats.org/officeDocument/2006/relationships/customXml" Target="../ink/ink171.xml"/><Relationship Id="rId34" Type="http://schemas.openxmlformats.org/officeDocument/2006/relationships/image" Target="../media/image170.png"/><Relationship Id="rId42" Type="http://schemas.openxmlformats.org/officeDocument/2006/relationships/image" Target="../media/image174.png"/><Relationship Id="rId47" Type="http://schemas.openxmlformats.org/officeDocument/2006/relationships/customXml" Target="../ink/ink184.xml"/><Relationship Id="rId50" Type="http://schemas.openxmlformats.org/officeDocument/2006/relationships/image" Target="../media/image178.png"/><Relationship Id="rId55" Type="http://schemas.openxmlformats.org/officeDocument/2006/relationships/customXml" Target="../ink/ink188.xml"/><Relationship Id="rId63" Type="http://schemas.openxmlformats.org/officeDocument/2006/relationships/customXml" Target="../ink/ink192.xml"/><Relationship Id="rId68" Type="http://schemas.openxmlformats.org/officeDocument/2006/relationships/image" Target="../media/image187.png"/><Relationship Id="rId76" Type="http://schemas.openxmlformats.org/officeDocument/2006/relationships/image" Target="../media/image191.png"/><Relationship Id="rId84" Type="http://schemas.openxmlformats.org/officeDocument/2006/relationships/image" Target="../media/image195.png"/><Relationship Id="rId7" Type="http://schemas.openxmlformats.org/officeDocument/2006/relationships/customXml" Target="../ink/ink164.xml"/><Relationship Id="rId71" Type="http://schemas.openxmlformats.org/officeDocument/2006/relationships/customXml" Target="../ink/ink196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1.png"/><Relationship Id="rId29" Type="http://schemas.openxmlformats.org/officeDocument/2006/relationships/customXml" Target="../ink/ink175.xml"/><Relationship Id="rId11" Type="http://schemas.openxmlformats.org/officeDocument/2006/relationships/customXml" Target="../ink/ink166.xml"/><Relationship Id="rId24" Type="http://schemas.openxmlformats.org/officeDocument/2006/relationships/image" Target="../media/image165.png"/><Relationship Id="rId32" Type="http://schemas.openxmlformats.org/officeDocument/2006/relationships/image" Target="../media/image169.png"/><Relationship Id="rId37" Type="http://schemas.openxmlformats.org/officeDocument/2006/relationships/customXml" Target="../ink/ink179.xml"/><Relationship Id="rId40" Type="http://schemas.openxmlformats.org/officeDocument/2006/relationships/image" Target="../media/image173.png"/><Relationship Id="rId45" Type="http://schemas.openxmlformats.org/officeDocument/2006/relationships/customXml" Target="../ink/ink183.xml"/><Relationship Id="rId53" Type="http://schemas.openxmlformats.org/officeDocument/2006/relationships/customXml" Target="../ink/ink187.xml"/><Relationship Id="rId58" Type="http://schemas.openxmlformats.org/officeDocument/2006/relationships/image" Target="../media/image182.png"/><Relationship Id="rId66" Type="http://schemas.openxmlformats.org/officeDocument/2006/relationships/image" Target="../media/image186.png"/><Relationship Id="rId74" Type="http://schemas.openxmlformats.org/officeDocument/2006/relationships/image" Target="../media/image190.png"/><Relationship Id="rId79" Type="http://schemas.openxmlformats.org/officeDocument/2006/relationships/customXml" Target="../ink/ink200.xml"/><Relationship Id="rId5" Type="http://schemas.openxmlformats.org/officeDocument/2006/relationships/customXml" Target="../ink/ink163.xml"/><Relationship Id="rId61" Type="http://schemas.openxmlformats.org/officeDocument/2006/relationships/customXml" Target="../ink/ink191.xml"/><Relationship Id="rId82" Type="http://schemas.openxmlformats.org/officeDocument/2006/relationships/image" Target="../media/image194.png"/><Relationship Id="rId10" Type="http://schemas.openxmlformats.org/officeDocument/2006/relationships/image" Target="../media/image158.png"/><Relationship Id="rId19" Type="http://schemas.openxmlformats.org/officeDocument/2006/relationships/customXml" Target="../ink/ink170.xml"/><Relationship Id="rId31" Type="http://schemas.openxmlformats.org/officeDocument/2006/relationships/customXml" Target="../ink/ink176.xml"/><Relationship Id="rId44" Type="http://schemas.openxmlformats.org/officeDocument/2006/relationships/image" Target="../media/image175.png"/><Relationship Id="rId52" Type="http://schemas.openxmlformats.org/officeDocument/2006/relationships/image" Target="../media/image179.png"/><Relationship Id="rId60" Type="http://schemas.openxmlformats.org/officeDocument/2006/relationships/image" Target="../media/image183.png"/><Relationship Id="rId65" Type="http://schemas.openxmlformats.org/officeDocument/2006/relationships/customXml" Target="../ink/ink193.xml"/><Relationship Id="rId73" Type="http://schemas.openxmlformats.org/officeDocument/2006/relationships/customXml" Target="../ink/ink197.xml"/><Relationship Id="rId78" Type="http://schemas.openxmlformats.org/officeDocument/2006/relationships/image" Target="../media/image192.png"/><Relationship Id="rId81" Type="http://schemas.openxmlformats.org/officeDocument/2006/relationships/customXml" Target="../ink/ink201.xml"/><Relationship Id="rId4" Type="http://schemas.openxmlformats.org/officeDocument/2006/relationships/image" Target="../media/image155.png"/><Relationship Id="rId9" Type="http://schemas.openxmlformats.org/officeDocument/2006/relationships/customXml" Target="../ink/ink165.xml"/><Relationship Id="rId14" Type="http://schemas.openxmlformats.org/officeDocument/2006/relationships/image" Target="../media/image160.png"/><Relationship Id="rId22" Type="http://schemas.openxmlformats.org/officeDocument/2006/relationships/image" Target="../media/image164.png"/><Relationship Id="rId27" Type="http://schemas.openxmlformats.org/officeDocument/2006/relationships/customXml" Target="../ink/ink174.xml"/><Relationship Id="rId30" Type="http://schemas.openxmlformats.org/officeDocument/2006/relationships/image" Target="../media/image168.png"/><Relationship Id="rId35" Type="http://schemas.openxmlformats.org/officeDocument/2006/relationships/customXml" Target="../ink/ink178.xml"/><Relationship Id="rId43" Type="http://schemas.openxmlformats.org/officeDocument/2006/relationships/customXml" Target="../ink/ink182.xml"/><Relationship Id="rId48" Type="http://schemas.openxmlformats.org/officeDocument/2006/relationships/image" Target="../media/image177.png"/><Relationship Id="rId56" Type="http://schemas.openxmlformats.org/officeDocument/2006/relationships/image" Target="../media/image181.png"/><Relationship Id="rId64" Type="http://schemas.openxmlformats.org/officeDocument/2006/relationships/image" Target="../media/image185.png"/><Relationship Id="rId69" Type="http://schemas.openxmlformats.org/officeDocument/2006/relationships/customXml" Target="../ink/ink195.xml"/><Relationship Id="rId77" Type="http://schemas.openxmlformats.org/officeDocument/2006/relationships/customXml" Target="../ink/ink199.xml"/><Relationship Id="rId8" Type="http://schemas.openxmlformats.org/officeDocument/2006/relationships/image" Target="../media/image157.png"/><Relationship Id="rId51" Type="http://schemas.openxmlformats.org/officeDocument/2006/relationships/customXml" Target="../ink/ink186.xml"/><Relationship Id="rId72" Type="http://schemas.openxmlformats.org/officeDocument/2006/relationships/image" Target="../media/image189.png"/><Relationship Id="rId80" Type="http://schemas.openxmlformats.org/officeDocument/2006/relationships/image" Target="../media/image193.png"/><Relationship Id="rId3" Type="http://schemas.openxmlformats.org/officeDocument/2006/relationships/customXml" Target="../ink/ink162.xml"/><Relationship Id="rId12" Type="http://schemas.openxmlformats.org/officeDocument/2006/relationships/image" Target="../media/image159.png"/><Relationship Id="rId17" Type="http://schemas.openxmlformats.org/officeDocument/2006/relationships/customXml" Target="../ink/ink169.xml"/><Relationship Id="rId25" Type="http://schemas.openxmlformats.org/officeDocument/2006/relationships/customXml" Target="../ink/ink173.xml"/><Relationship Id="rId33" Type="http://schemas.openxmlformats.org/officeDocument/2006/relationships/customXml" Target="../ink/ink177.xml"/><Relationship Id="rId38" Type="http://schemas.openxmlformats.org/officeDocument/2006/relationships/image" Target="../media/image172.png"/><Relationship Id="rId46" Type="http://schemas.openxmlformats.org/officeDocument/2006/relationships/image" Target="../media/image176.png"/><Relationship Id="rId59" Type="http://schemas.openxmlformats.org/officeDocument/2006/relationships/customXml" Target="../ink/ink190.xml"/><Relationship Id="rId67" Type="http://schemas.openxmlformats.org/officeDocument/2006/relationships/customXml" Target="../ink/ink194.xml"/><Relationship Id="rId20" Type="http://schemas.openxmlformats.org/officeDocument/2006/relationships/image" Target="../media/image163.png"/><Relationship Id="rId41" Type="http://schemas.openxmlformats.org/officeDocument/2006/relationships/customXml" Target="../ink/ink181.xml"/><Relationship Id="rId54" Type="http://schemas.openxmlformats.org/officeDocument/2006/relationships/image" Target="../media/image180.png"/><Relationship Id="rId62" Type="http://schemas.openxmlformats.org/officeDocument/2006/relationships/image" Target="../media/image184.png"/><Relationship Id="rId70" Type="http://schemas.openxmlformats.org/officeDocument/2006/relationships/image" Target="../media/image188.png"/><Relationship Id="rId75" Type="http://schemas.openxmlformats.org/officeDocument/2006/relationships/customXml" Target="../ink/ink198.xml"/><Relationship Id="rId83" Type="http://schemas.openxmlformats.org/officeDocument/2006/relationships/customXml" Target="../ink/ink20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6.png"/><Relationship Id="rId15" Type="http://schemas.openxmlformats.org/officeDocument/2006/relationships/customXml" Target="../ink/ink168.xml"/><Relationship Id="rId23" Type="http://schemas.openxmlformats.org/officeDocument/2006/relationships/customXml" Target="../ink/ink172.xml"/><Relationship Id="rId28" Type="http://schemas.openxmlformats.org/officeDocument/2006/relationships/image" Target="../media/image167.png"/><Relationship Id="rId36" Type="http://schemas.openxmlformats.org/officeDocument/2006/relationships/image" Target="../media/image171.png"/><Relationship Id="rId49" Type="http://schemas.openxmlformats.org/officeDocument/2006/relationships/customXml" Target="../ink/ink185.xml"/><Relationship Id="rId57" Type="http://schemas.openxmlformats.org/officeDocument/2006/relationships/customXml" Target="../ink/ink1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5.xml"/><Relationship Id="rId117" Type="http://schemas.openxmlformats.org/officeDocument/2006/relationships/image" Target="../media/image257.png"/><Relationship Id="rId21" Type="http://schemas.openxmlformats.org/officeDocument/2006/relationships/image" Target="../media/image210.png"/><Relationship Id="rId42" Type="http://schemas.openxmlformats.org/officeDocument/2006/relationships/customXml" Target="../ink/ink223.xml"/><Relationship Id="rId47" Type="http://schemas.openxmlformats.org/officeDocument/2006/relationships/image" Target="../media/image222.png"/><Relationship Id="rId63" Type="http://schemas.openxmlformats.org/officeDocument/2006/relationships/image" Target="../media/image230.png"/><Relationship Id="rId68" Type="http://schemas.openxmlformats.org/officeDocument/2006/relationships/customXml" Target="../ink/ink236.xml"/><Relationship Id="rId84" Type="http://schemas.openxmlformats.org/officeDocument/2006/relationships/customXml" Target="../ink/ink244.xml"/><Relationship Id="rId89" Type="http://schemas.openxmlformats.org/officeDocument/2006/relationships/image" Target="../media/image243.png"/><Relationship Id="rId112" Type="http://schemas.openxmlformats.org/officeDocument/2006/relationships/customXml" Target="../ink/ink258.xml"/><Relationship Id="rId133" Type="http://schemas.openxmlformats.org/officeDocument/2006/relationships/image" Target="../media/image265.png"/><Relationship Id="rId138" Type="http://schemas.openxmlformats.org/officeDocument/2006/relationships/customXml" Target="../ink/ink271.xml"/><Relationship Id="rId154" Type="http://schemas.openxmlformats.org/officeDocument/2006/relationships/customXml" Target="../ink/ink279.xml"/><Relationship Id="rId159" Type="http://schemas.openxmlformats.org/officeDocument/2006/relationships/image" Target="../media/image278.png"/><Relationship Id="rId175" Type="http://schemas.openxmlformats.org/officeDocument/2006/relationships/customXml" Target="../ink/ink290.xml"/><Relationship Id="rId170" Type="http://schemas.openxmlformats.org/officeDocument/2006/relationships/customXml" Target="../ink/ink287.xml"/><Relationship Id="rId16" Type="http://schemas.openxmlformats.org/officeDocument/2006/relationships/customXml" Target="../ink/ink210.xml"/><Relationship Id="rId107" Type="http://schemas.openxmlformats.org/officeDocument/2006/relationships/image" Target="../media/image252.png"/><Relationship Id="rId11" Type="http://schemas.openxmlformats.org/officeDocument/2006/relationships/image" Target="../media/image205.png"/><Relationship Id="rId32" Type="http://schemas.openxmlformats.org/officeDocument/2006/relationships/customXml" Target="../ink/ink218.xml"/><Relationship Id="rId37" Type="http://schemas.openxmlformats.org/officeDocument/2006/relationships/image" Target="../media/image95.png"/><Relationship Id="rId53" Type="http://schemas.openxmlformats.org/officeDocument/2006/relationships/image" Target="../media/image225.png"/><Relationship Id="rId58" Type="http://schemas.openxmlformats.org/officeDocument/2006/relationships/customXml" Target="../ink/ink231.xml"/><Relationship Id="rId74" Type="http://schemas.openxmlformats.org/officeDocument/2006/relationships/customXml" Target="../ink/ink239.xml"/><Relationship Id="rId79" Type="http://schemas.openxmlformats.org/officeDocument/2006/relationships/image" Target="../media/image238.png"/><Relationship Id="rId102" Type="http://schemas.openxmlformats.org/officeDocument/2006/relationships/customXml" Target="../ink/ink253.xml"/><Relationship Id="rId123" Type="http://schemas.openxmlformats.org/officeDocument/2006/relationships/image" Target="../media/image260.png"/><Relationship Id="rId128" Type="http://schemas.openxmlformats.org/officeDocument/2006/relationships/customXml" Target="../ink/ink266.xml"/><Relationship Id="rId144" Type="http://schemas.openxmlformats.org/officeDocument/2006/relationships/customXml" Target="../ink/ink274.xml"/><Relationship Id="rId149" Type="http://schemas.openxmlformats.org/officeDocument/2006/relationships/image" Target="../media/image273.png"/><Relationship Id="rId5" Type="http://schemas.openxmlformats.org/officeDocument/2006/relationships/image" Target="../media/image202.png"/><Relationship Id="rId90" Type="http://schemas.openxmlformats.org/officeDocument/2006/relationships/customXml" Target="../ink/ink247.xml"/><Relationship Id="rId95" Type="http://schemas.openxmlformats.org/officeDocument/2006/relationships/image" Target="../media/image246.png"/><Relationship Id="rId160" Type="http://schemas.openxmlformats.org/officeDocument/2006/relationships/customXml" Target="../ink/ink282.xml"/><Relationship Id="rId165" Type="http://schemas.openxmlformats.org/officeDocument/2006/relationships/image" Target="../media/image281.png"/><Relationship Id="rId181" Type="http://schemas.openxmlformats.org/officeDocument/2006/relationships/customXml" Target="../ink/ink293.xml"/><Relationship Id="rId186" Type="http://schemas.openxmlformats.org/officeDocument/2006/relationships/image" Target="../media/image291.png"/><Relationship Id="rId22" Type="http://schemas.openxmlformats.org/officeDocument/2006/relationships/customXml" Target="../ink/ink213.xml"/><Relationship Id="rId27" Type="http://schemas.openxmlformats.org/officeDocument/2006/relationships/image" Target="../media/image213.png"/><Relationship Id="rId43" Type="http://schemas.openxmlformats.org/officeDocument/2006/relationships/image" Target="../media/image220.png"/><Relationship Id="rId48" Type="http://schemas.openxmlformats.org/officeDocument/2006/relationships/customXml" Target="../ink/ink226.xml"/><Relationship Id="rId64" Type="http://schemas.openxmlformats.org/officeDocument/2006/relationships/customXml" Target="../ink/ink234.xml"/><Relationship Id="rId69" Type="http://schemas.openxmlformats.org/officeDocument/2006/relationships/image" Target="../media/image233.png"/><Relationship Id="rId113" Type="http://schemas.openxmlformats.org/officeDocument/2006/relationships/image" Target="../media/image255.png"/><Relationship Id="rId118" Type="http://schemas.openxmlformats.org/officeDocument/2006/relationships/customXml" Target="../ink/ink261.xml"/><Relationship Id="rId134" Type="http://schemas.openxmlformats.org/officeDocument/2006/relationships/customXml" Target="../ink/ink269.xml"/><Relationship Id="rId139" Type="http://schemas.openxmlformats.org/officeDocument/2006/relationships/image" Target="../media/image268.png"/><Relationship Id="rId80" Type="http://schemas.openxmlformats.org/officeDocument/2006/relationships/customXml" Target="../ink/ink242.xml"/><Relationship Id="rId85" Type="http://schemas.openxmlformats.org/officeDocument/2006/relationships/image" Target="../media/image241.png"/><Relationship Id="rId150" Type="http://schemas.openxmlformats.org/officeDocument/2006/relationships/customXml" Target="../ink/ink277.xml"/><Relationship Id="rId155" Type="http://schemas.openxmlformats.org/officeDocument/2006/relationships/image" Target="../media/image276.png"/><Relationship Id="rId171" Type="http://schemas.openxmlformats.org/officeDocument/2006/relationships/customXml" Target="../ink/ink288.xml"/><Relationship Id="rId176" Type="http://schemas.openxmlformats.org/officeDocument/2006/relationships/image" Target="../media/image286.png"/><Relationship Id="rId12" Type="http://schemas.openxmlformats.org/officeDocument/2006/relationships/customXml" Target="../ink/ink208.xml"/><Relationship Id="rId17" Type="http://schemas.openxmlformats.org/officeDocument/2006/relationships/image" Target="../media/image208.png"/><Relationship Id="rId33" Type="http://schemas.openxmlformats.org/officeDocument/2006/relationships/image" Target="../media/image216.png"/><Relationship Id="rId38" Type="http://schemas.openxmlformats.org/officeDocument/2006/relationships/customXml" Target="../ink/ink221.xml"/><Relationship Id="rId59" Type="http://schemas.openxmlformats.org/officeDocument/2006/relationships/image" Target="../media/image228.png"/><Relationship Id="rId103" Type="http://schemas.openxmlformats.org/officeDocument/2006/relationships/image" Target="../media/image250.png"/><Relationship Id="rId108" Type="http://schemas.openxmlformats.org/officeDocument/2006/relationships/customXml" Target="../ink/ink256.xml"/><Relationship Id="rId124" Type="http://schemas.openxmlformats.org/officeDocument/2006/relationships/customXml" Target="../ink/ink264.xml"/><Relationship Id="rId129" Type="http://schemas.openxmlformats.org/officeDocument/2006/relationships/image" Target="../media/image263.png"/><Relationship Id="rId54" Type="http://schemas.openxmlformats.org/officeDocument/2006/relationships/customXml" Target="../ink/ink229.xml"/><Relationship Id="rId70" Type="http://schemas.openxmlformats.org/officeDocument/2006/relationships/customXml" Target="../ink/ink237.xml"/><Relationship Id="rId75" Type="http://schemas.openxmlformats.org/officeDocument/2006/relationships/image" Target="../media/image236.png"/><Relationship Id="rId91" Type="http://schemas.openxmlformats.org/officeDocument/2006/relationships/image" Target="../media/image244.png"/><Relationship Id="rId96" Type="http://schemas.openxmlformats.org/officeDocument/2006/relationships/customXml" Target="../ink/ink250.xml"/><Relationship Id="rId140" Type="http://schemas.openxmlformats.org/officeDocument/2006/relationships/customXml" Target="../ink/ink272.xml"/><Relationship Id="rId145" Type="http://schemas.openxmlformats.org/officeDocument/2006/relationships/image" Target="../media/image199.png"/><Relationship Id="rId161" Type="http://schemas.openxmlformats.org/officeDocument/2006/relationships/image" Target="../media/image279.png"/><Relationship Id="rId166" Type="http://schemas.openxmlformats.org/officeDocument/2006/relationships/customXml" Target="../ink/ink285.xml"/><Relationship Id="rId182" Type="http://schemas.openxmlformats.org/officeDocument/2006/relationships/image" Target="../media/image289.png"/><Relationship Id="rId187" Type="http://schemas.openxmlformats.org/officeDocument/2006/relationships/customXml" Target="../ink/ink296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205.xml"/><Relationship Id="rId23" Type="http://schemas.openxmlformats.org/officeDocument/2006/relationships/image" Target="../media/image211.png"/><Relationship Id="rId28" Type="http://schemas.openxmlformats.org/officeDocument/2006/relationships/customXml" Target="../ink/ink216.xml"/><Relationship Id="rId49" Type="http://schemas.openxmlformats.org/officeDocument/2006/relationships/image" Target="../media/image223.png"/><Relationship Id="rId114" Type="http://schemas.openxmlformats.org/officeDocument/2006/relationships/customXml" Target="../ink/ink259.xml"/><Relationship Id="rId119" Type="http://schemas.openxmlformats.org/officeDocument/2006/relationships/image" Target="../media/image258.png"/><Relationship Id="rId44" Type="http://schemas.openxmlformats.org/officeDocument/2006/relationships/customXml" Target="../ink/ink224.xml"/><Relationship Id="rId60" Type="http://schemas.openxmlformats.org/officeDocument/2006/relationships/customXml" Target="../ink/ink232.xml"/><Relationship Id="rId65" Type="http://schemas.openxmlformats.org/officeDocument/2006/relationships/image" Target="../media/image231.png"/><Relationship Id="rId81" Type="http://schemas.openxmlformats.org/officeDocument/2006/relationships/image" Target="../media/image239.png"/><Relationship Id="rId86" Type="http://schemas.openxmlformats.org/officeDocument/2006/relationships/customXml" Target="../ink/ink245.xml"/><Relationship Id="rId130" Type="http://schemas.openxmlformats.org/officeDocument/2006/relationships/customXml" Target="../ink/ink267.xml"/><Relationship Id="rId135" Type="http://schemas.openxmlformats.org/officeDocument/2006/relationships/image" Target="../media/image266.png"/><Relationship Id="rId151" Type="http://schemas.openxmlformats.org/officeDocument/2006/relationships/image" Target="../media/image274.png"/><Relationship Id="rId156" Type="http://schemas.openxmlformats.org/officeDocument/2006/relationships/customXml" Target="../ink/ink280.xml"/><Relationship Id="rId177" Type="http://schemas.openxmlformats.org/officeDocument/2006/relationships/customXml" Target="../ink/ink291.xml"/><Relationship Id="rId172" Type="http://schemas.openxmlformats.org/officeDocument/2006/relationships/image" Target="../media/image284.png"/><Relationship Id="rId13" Type="http://schemas.openxmlformats.org/officeDocument/2006/relationships/image" Target="../media/image206.png"/><Relationship Id="rId18" Type="http://schemas.openxmlformats.org/officeDocument/2006/relationships/customXml" Target="../ink/ink211.xml"/><Relationship Id="rId39" Type="http://schemas.openxmlformats.org/officeDocument/2006/relationships/image" Target="../media/image218.png"/><Relationship Id="rId109" Type="http://schemas.openxmlformats.org/officeDocument/2006/relationships/image" Target="../media/image253.png"/><Relationship Id="rId34" Type="http://schemas.openxmlformats.org/officeDocument/2006/relationships/customXml" Target="../ink/ink219.xml"/><Relationship Id="rId50" Type="http://schemas.openxmlformats.org/officeDocument/2006/relationships/customXml" Target="../ink/ink227.xml"/><Relationship Id="rId55" Type="http://schemas.openxmlformats.org/officeDocument/2006/relationships/image" Target="../media/image226.png"/><Relationship Id="rId76" Type="http://schemas.openxmlformats.org/officeDocument/2006/relationships/customXml" Target="../ink/ink240.xml"/><Relationship Id="rId97" Type="http://schemas.openxmlformats.org/officeDocument/2006/relationships/image" Target="../media/image247.png"/><Relationship Id="rId104" Type="http://schemas.openxmlformats.org/officeDocument/2006/relationships/customXml" Target="../ink/ink254.xml"/><Relationship Id="rId120" Type="http://schemas.openxmlformats.org/officeDocument/2006/relationships/customXml" Target="../ink/ink262.xml"/><Relationship Id="rId125" Type="http://schemas.openxmlformats.org/officeDocument/2006/relationships/image" Target="../media/image261.png"/><Relationship Id="rId141" Type="http://schemas.openxmlformats.org/officeDocument/2006/relationships/image" Target="../media/image269.png"/><Relationship Id="rId146" Type="http://schemas.openxmlformats.org/officeDocument/2006/relationships/customXml" Target="../ink/ink275.xml"/><Relationship Id="rId167" Type="http://schemas.openxmlformats.org/officeDocument/2006/relationships/image" Target="../media/image282.png"/><Relationship Id="rId188" Type="http://schemas.openxmlformats.org/officeDocument/2006/relationships/image" Target="../media/image292.png"/><Relationship Id="rId7" Type="http://schemas.openxmlformats.org/officeDocument/2006/relationships/image" Target="../media/image203.png"/><Relationship Id="rId71" Type="http://schemas.openxmlformats.org/officeDocument/2006/relationships/image" Target="../media/image234.png"/><Relationship Id="rId92" Type="http://schemas.openxmlformats.org/officeDocument/2006/relationships/customXml" Target="../ink/ink248.xml"/><Relationship Id="rId162" Type="http://schemas.openxmlformats.org/officeDocument/2006/relationships/customXml" Target="../ink/ink283.xml"/><Relationship Id="rId183" Type="http://schemas.openxmlformats.org/officeDocument/2006/relationships/customXml" Target="../ink/ink294.xml"/><Relationship Id="rId2" Type="http://schemas.openxmlformats.org/officeDocument/2006/relationships/customXml" Target="../ink/ink203.xml"/><Relationship Id="rId29" Type="http://schemas.openxmlformats.org/officeDocument/2006/relationships/image" Target="../media/image214.png"/><Relationship Id="rId24" Type="http://schemas.openxmlformats.org/officeDocument/2006/relationships/customXml" Target="../ink/ink214.xml"/><Relationship Id="rId40" Type="http://schemas.openxmlformats.org/officeDocument/2006/relationships/customXml" Target="../ink/ink222.xml"/><Relationship Id="rId45" Type="http://schemas.openxmlformats.org/officeDocument/2006/relationships/image" Target="../media/image221.png"/><Relationship Id="rId66" Type="http://schemas.openxmlformats.org/officeDocument/2006/relationships/customXml" Target="../ink/ink235.xml"/><Relationship Id="rId87" Type="http://schemas.openxmlformats.org/officeDocument/2006/relationships/image" Target="../media/image242.png"/><Relationship Id="rId110" Type="http://schemas.openxmlformats.org/officeDocument/2006/relationships/customXml" Target="../ink/ink257.xml"/><Relationship Id="rId115" Type="http://schemas.openxmlformats.org/officeDocument/2006/relationships/image" Target="../media/image256.png"/><Relationship Id="rId131" Type="http://schemas.openxmlformats.org/officeDocument/2006/relationships/image" Target="../media/image264.png"/><Relationship Id="rId136" Type="http://schemas.openxmlformats.org/officeDocument/2006/relationships/customXml" Target="../ink/ink270.xml"/><Relationship Id="rId157" Type="http://schemas.openxmlformats.org/officeDocument/2006/relationships/image" Target="../media/image277.png"/><Relationship Id="rId178" Type="http://schemas.openxmlformats.org/officeDocument/2006/relationships/image" Target="../media/image287.png"/><Relationship Id="rId61" Type="http://schemas.openxmlformats.org/officeDocument/2006/relationships/image" Target="../media/image229.png"/><Relationship Id="rId82" Type="http://schemas.openxmlformats.org/officeDocument/2006/relationships/customXml" Target="../ink/ink243.xml"/><Relationship Id="rId152" Type="http://schemas.openxmlformats.org/officeDocument/2006/relationships/customXml" Target="../ink/ink278.xml"/><Relationship Id="rId173" Type="http://schemas.openxmlformats.org/officeDocument/2006/relationships/customXml" Target="../ink/ink289.xml"/><Relationship Id="rId19" Type="http://schemas.openxmlformats.org/officeDocument/2006/relationships/image" Target="../media/image209.png"/><Relationship Id="rId14" Type="http://schemas.openxmlformats.org/officeDocument/2006/relationships/customXml" Target="../ink/ink209.xml"/><Relationship Id="rId30" Type="http://schemas.openxmlformats.org/officeDocument/2006/relationships/customXml" Target="../ink/ink217.xml"/><Relationship Id="rId35" Type="http://schemas.openxmlformats.org/officeDocument/2006/relationships/image" Target="../media/image217.png"/><Relationship Id="rId56" Type="http://schemas.openxmlformats.org/officeDocument/2006/relationships/customXml" Target="../ink/ink230.xml"/><Relationship Id="rId77" Type="http://schemas.openxmlformats.org/officeDocument/2006/relationships/image" Target="../media/image237.png"/><Relationship Id="rId100" Type="http://schemas.openxmlformats.org/officeDocument/2006/relationships/customXml" Target="../ink/ink252.xml"/><Relationship Id="rId105" Type="http://schemas.openxmlformats.org/officeDocument/2006/relationships/image" Target="../media/image251.png"/><Relationship Id="rId126" Type="http://schemas.openxmlformats.org/officeDocument/2006/relationships/customXml" Target="../ink/ink265.xml"/><Relationship Id="rId147" Type="http://schemas.openxmlformats.org/officeDocument/2006/relationships/image" Target="../media/image272.png"/><Relationship Id="rId168" Type="http://schemas.openxmlformats.org/officeDocument/2006/relationships/customXml" Target="../ink/ink286.xml"/><Relationship Id="rId8" Type="http://schemas.openxmlformats.org/officeDocument/2006/relationships/customXml" Target="../ink/ink206.xml"/><Relationship Id="rId51" Type="http://schemas.openxmlformats.org/officeDocument/2006/relationships/image" Target="../media/image224.png"/><Relationship Id="rId72" Type="http://schemas.openxmlformats.org/officeDocument/2006/relationships/customXml" Target="../ink/ink238.xml"/><Relationship Id="rId93" Type="http://schemas.openxmlformats.org/officeDocument/2006/relationships/image" Target="../media/image245.png"/><Relationship Id="rId98" Type="http://schemas.openxmlformats.org/officeDocument/2006/relationships/customXml" Target="../ink/ink251.xml"/><Relationship Id="rId121" Type="http://schemas.openxmlformats.org/officeDocument/2006/relationships/image" Target="../media/image259.png"/><Relationship Id="rId142" Type="http://schemas.openxmlformats.org/officeDocument/2006/relationships/customXml" Target="../ink/ink273.xml"/><Relationship Id="rId163" Type="http://schemas.openxmlformats.org/officeDocument/2006/relationships/image" Target="../media/image280.png"/><Relationship Id="rId184" Type="http://schemas.openxmlformats.org/officeDocument/2006/relationships/image" Target="../media/image290.png"/><Relationship Id="rId189" Type="http://schemas.openxmlformats.org/officeDocument/2006/relationships/customXml" Target="../ink/ink297.xml"/><Relationship Id="rId3" Type="http://schemas.openxmlformats.org/officeDocument/2006/relationships/image" Target="../media/image201.png"/><Relationship Id="rId25" Type="http://schemas.openxmlformats.org/officeDocument/2006/relationships/image" Target="../media/image212.png"/><Relationship Id="rId46" Type="http://schemas.openxmlformats.org/officeDocument/2006/relationships/customXml" Target="../ink/ink225.xml"/><Relationship Id="rId67" Type="http://schemas.openxmlformats.org/officeDocument/2006/relationships/image" Target="../media/image232.png"/><Relationship Id="rId116" Type="http://schemas.openxmlformats.org/officeDocument/2006/relationships/customXml" Target="../ink/ink260.xml"/><Relationship Id="rId137" Type="http://schemas.openxmlformats.org/officeDocument/2006/relationships/image" Target="../media/image267.png"/><Relationship Id="rId158" Type="http://schemas.openxmlformats.org/officeDocument/2006/relationships/customXml" Target="../ink/ink281.xml"/><Relationship Id="rId20" Type="http://schemas.openxmlformats.org/officeDocument/2006/relationships/customXml" Target="../ink/ink212.xml"/><Relationship Id="rId41" Type="http://schemas.openxmlformats.org/officeDocument/2006/relationships/image" Target="../media/image219.png"/><Relationship Id="rId62" Type="http://schemas.openxmlformats.org/officeDocument/2006/relationships/customXml" Target="../ink/ink233.xml"/><Relationship Id="rId83" Type="http://schemas.openxmlformats.org/officeDocument/2006/relationships/image" Target="../media/image240.png"/><Relationship Id="rId88" Type="http://schemas.openxmlformats.org/officeDocument/2006/relationships/customXml" Target="../ink/ink246.xml"/><Relationship Id="rId111" Type="http://schemas.openxmlformats.org/officeDocument/2006/relationships/image" Target="../media/image254.png"/><Relationship Id="rId132" Type="http://schemas.openxmlformats.org/officeDocument/2006/relationships/customXml" Target="../ink/ink268.xml"/><Relationship Id="rId153" Type="http://schemas.openxmlformats.org/officeDocument/2006/relationships/image" Target="../media/image275.png"/><Relationship Id="rId174" Type="http://schemas.openxmlformats.org/officeDocument/2006/relationships/image" Target="../media/image285.png"/><Relationship Id="rId179" Type="http://schemas.openxmlformats.org/officeDocument/2006/relationships/customXml" Target="../ink/ink292.xml"/><Relationship Id="rId190" Type="http://schemas.openxmlformats.org/officeDocument/2006/relationships/image" Target="../media/image293.png"/><Relationship Id="rId15" Type="http://schemas.openxmlformats.org/officeDocument/2006/relationships/image" Target="../media/image207.png"/><Relationship Id="rId36" Type="http://schemas.openxmlformats.org/officeDocument/2006/relationships/customXml" Target="../ink/ink220.xml"/><Relationship Id="rId57" Type="http://schemas.openxmlformats.org/officeDocument/2006/relationships/image" Target="../media/image227.png"/><Relationship Id="rId106" Type="http://schemas.openxmlformats.org/officeDocument/2006/relationships/customXml" Target="../ink/ink255.xml"/><Relationship Id="rId127" Type="http://schemas.openxmlformats.org/officeDocument/2006/relationships/image" Target="../media/image262.png"/><Relationship Id="rId10" Type="http://schemas.openxmlformats.org/officeDocument/2006/relationships/customXml" Target="../ink/ink207.xml"/><Relationship Id="rId31" Type="http://schemas.openxmlformats.org/officeDocument/2006/relationships/image" Target="../media/image215.png"/><Relationship Id="rId52" Type="http://schemas.openxmlformats.org/officeDocument/2006/relationships/customXml" Target="../ink/ink228.xml"/><Relationship Id="rId73" Type="http://schemas.openxmlformats.org/officeDocument/2006/relationships/image" Target="../media/image235.png"/><Relationship Id="rId78" Type="http://schemas.openxmlformats.org/officeDocument/2006/relationships/customXml" Target="../ink/ink241.xml"/><Relationship Id="rId94" Type="http://schemas.openxmlformats.org/officeDocument/2006/relationships/customXml" Target="../ink/ink249.xml"/><Relationship Id="rId99" Type="http://schemas.openxmlformats.org/officeDocument/2006/relationships/image" Target="../media/image248.png"/><Relationship Id="rId101" Type="http://schemas.openxmlformats.org/officeDocument/2006/relationships/image" Target="../media/image249.png"/><Relationship Id="rId122" Type="http://schemas.openxmlformats.org/officeDocument/2006/relationships/customXml" Target="../ink/ink263.xml"/><Relationship Id="rId143" Type="http://schemas.openxmlformats.org/officeDocument/2006/relationships/image" Target="../media/image198.png"/><Relationship Id="rId148" Type="http://schemas.openxmlformats.org/officeDocument/2006/relationships/customXml" Target="../ink/ink276.xml"/><Relationship Id="rId164" Type="http://schemas.openxmlformats.org/officeDocument/2006/relationships/customXml" Target="../ink/ink284.xml"/><Relationship Id="rId169" Type="http://schemas.openxmlformats.org/officeDocument/2006/relationships/image" Target="../media/image283.png"/><Relationship Id="rId185" Type="http://schemas.openxmlformats.org/officeDocument/2006/relationships/customXml" Target="../ink/ink295.xml"/><Relationship Id="rId4" Type="http://schemas.openxmlformats.org/officeDocument/2006/relationships/customXml" Target="../ink/ink204.xml"/><Relationship Id="rId9" Type="http://schemas.openxmlformats.org/officeDocument/2006/relationships/image" Target="../media/image204.png"/><Relationship Id="rId180" Type="http://schemas.openxmlformats.org/officeDocument/2006/relationships/image" Target="../media/image2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8.png"/><Relationship Id="rId117" Type="http://schemas.openxmlformats.org/officeDocument/2006/relationships/customXml" Target="../ink/ink356.xml"/><Relationship Id="rId21" Type="http://schemas.openxmlformats.org/officeDocument/2006/relationships/customXml" Target="../ink/ink307.xml"/><Relationship Id="rId42" Type="http://schemas.openxmlformats.org/officeDocument/2006/relationships/image" Target="../media/image316.png"/><Relationship Id="rId47" Type="http://schemas.openxmlformats.org/officeDocument/2006/relationships/customXml" Target="../ink/ink320.xml"/><Relationship Id="rId63" Type="http://schemas.openxmlformats.org/officeDocument/2006/relationships/customXml" Target="../ink/ink328.xml"/><Relationship Id="rId68" Type="http://schemas.openxmlformats.org/officeDocument/2006/relationships/image" Target="../media/image329.png"/><Relationship Id="rId84" Type="http://schemas.openxmlformats.org/officeDocument/2006/relationships/image" Target="../media/image337.png"/><Relationship Id="rId89" Type="http://schemas.openxmlformats.org/officeDocument/2006/relationships/customXml" Target="../ink/ink341.xml"/><Relationship Id="rId112" Type="http://schemas.openxmlformats.org/officeDocument/2006/relationships/image" Target="../media/image351.png"/><Relationship Id="rId16" Type="http://schemas.openxmlformats.org/officeDocument/2006/relationships/image" Target="../media/image303.png"/><Relationship Id="rId107" Type="http://schemas.openxmlformats.org/officeDocument/2006/relationships/customXml" Target="../ink/ink350.xml"/><Relationship Id="rId11" Type="http://schemas.openxmlformats.org/officeDocument/2006/relationships/customXml" Target="../ink/ink302.xml"/><Relationship Id="rId32" Type="http://schemas.openxmlformats.org/officeDocument/2006/relationships/image" Target="../media/image311.png"/><Relationship Id="rId37" Type="http://schemas.openxmlformats.org/officeDocument/2006/relationships/customXml" Target="../ink/ink315.xml"/><Relationship Id="rId53" Type="http://schemas.openxmlformats.org/officeDocument/2006/relationships/customXml" Target="../ink/ink323.xml"/><Relationship Id="rId58" Type="http://schemas.openxmlformats.org/officeDocument/2006/relationships/image" Target="../media/image324.png"/><Relationship Id="rId74" Type="http://schemas.openxmlformats.org/officeDocument/2006/relationships/image" Target="../media/image332.png"/><Relationship Id="rId79" Type="http://schemas.openxmlformats.org/officeDocument/2006/relationships/customXml" Target="../ink/ink336.xml"/><Relationship Id="rId102" Type="http://schemas.openxmlformats.org/officeDocument/2006/relationships/image" Target="../media/image346.png"/><Relationship Id="rId5" Type="http://schemas.openxmlformats.org/officeDocument/2006/relationships/customXml" Target="../ink/ink299.xml"/><Relationship Id="rId61" Type="http://schemas.openxmlformats.org/officeDocument/2006/relationships/customXml" Target="../ink/ink327.xml"/><Relationship Id="rId82" Type="http://schemas.openxmlformats.org/officeDocument/2006/relationships/image" Target="../media/image336.png"/><Relationship Id="rId90" Type="http://schemas.openxmlformats.org/officeDocument/2006/relationships/image" Target="../media/image340.png"/><Relationship Id="rId95" Type="http://schemas.openxmlformats.org/officeDocument/2006/relationships/customXml" Target="../ink/ink344.xml"/><Relationship Id="rId19" Type="http://schemas.openxmlformats.org/officeDocument/2006/relationships/customXml" Target="../ink/ink306.xml"/><Relationship Id="rId14" Type="http://schemas.openxmlformats.org/officeDocument/2006/relationships/image" Target="../media/image302.png"/><Relationship Id="rId22" Type="http://schemas.openxmlformats.org/officeDocument/2006/relationships/image" Target="../media/image306.png"/><Relationship Id="rId27" Type="http://schemas.openxmlformats.org/officeDocument/2006/relationships/customXml" Target="../ink/ink310.xml"/><Relationship Id="rId30" Type="http://schemas.openxmlformats.org/officeDocument/2006/relationships/image" Target="../media/image310.png"/><Relationship Id="rId35" Type="http://schemas.openxmlformats.org/officeDocument/2006/relationships/customXml" Target="../ink/ink314.xml"/><Relationship Id="rId43" Type="http://schemas.openxmlformats.org/officeDocument/2006/relationships/customXml" Target="../ink/ink318.xml"/><Relationship Id="rId48" Type="http://schemas.openxmlformats.org/officeDocument/2006/relationships/image" Target="../media/image319.png"/><Relationship Id="rId56" Type="http://schemas.openxmlformats.org/officeDocument/2006/relationships/image" Target="../media/image323.png"/><Relationship Id="rId64" Type="http://schemas.openxmlformats.org/officeDocument/2006/relationships/image" Target="../media/image327.png"/><Relationship Id="rId69" Type="http://schemas.openxmlformats.org/officeDocument/2006/relationships/customXml" Target="../ink/ink331.xml"/><Relationship Id="rId77" Type="http://schemas.openxmlformats.org/officeDocument/2006/relationships/customXml" Target="../ink/ink335.xml"/><Relationship Id="rId100" Type="http://schemas.openxmlformats.org/officeDocument/2006/relationships/image" Target="../media/image345.png"/><Relationship Id="rId105" Type="http://schemas.openxmlformats.org/officeDocument/2006/relationships/customXml" Target="../ink/ink349.xml"/><Relationship Id="rId113" Type="http://schemas.openxmlformats.org/officeDocument/2006/relationships/customXml" Target="../ink/ink353.xml"/><Relationship Id="rId118" Type="http://schemas.openxmlformats.org/officeDocument/2006/relationships/image" Target="../media/image95.png"/><Relationship Id="rId8" Type="http://schemas.openxmlformats.org/officeDocument/2006/relationships/image" Target="../media/image297.png"/><Relationship Id="rId51" Type="http://schemas.openxmlformats.org/officeDocument/2006/relationships/customXml" Target="../ink/ink322.xml"/><Relationship Id="rId72" Type="http://schemas.openxmlformats.org/officeDocument/2006/relationships/image" Target="../media/image331.png"/><Relationship Id="rId80" Type="http://schemas.openxmlformats.org/officeDocument/2006/relationships/image" Target="../media/image335.png"/><Relationship Id="rId85" Type="http://schemas.openxmlformats.org/officeDocument/2006/relationships/customXml" Target="../ink/ink339.xml"/><Relationship Id="rId93" Type="http://schemas.openxmlformats.org/officeDocument/2006/relationships/customXml" Target="../ink/ink343.xml"/><Relationship Id="rId98" Type="http://schemas.openxmlformats.org/officeDocument/2006/relationships/image" Target="../media/image344.png"/><Relationship Id="rId121" Type="http://schemas.openxmlformats.org/officeDocument/2006/relationships/customXml" Target="../ink/ink358.xml"/><Relationship Id="rId3" Type="http://schemas.openxmlformats.org/officeDocument/2006/relationships/image" Target="../media/image294.png"/><Relationship Id="rId12" Type="http://schemas.openxmlformats.org/officeDocument/2006/relationships/image" Target="../media/image301.png"/><Relationship Id="rId17" Type="http://schemas.openxmlformats.org/officeDocument/2006/relationships/customXml" Target="../ink/ink305.xml"/><Relationship Id="rId25" Type="http://schemas.openxmlformats.org/officeDocument/2006/relationships/customXml" Target="../ink/ink309.xml"/><Relationship Id="rId33" Type="http://schemas.openxmlformats.org/officeDocument/2006/relationships/customXml" Target="../ink/ink313.xml"/><Relationship Id="rId38" Type="http://schemas.openxmlformats.org/officeDocument/2006/relationships/image" Target="../media/image314.png"/><Relationship Id="rId46" Type="http://schemas.openxmlformats.org/officeDocument/2006/relationships/image" Target="../media/image318.png"/><Relationship Id="rId59" Type="http://schemas.openxmlformats.org/officeDocument/2006/relationships/customXml" Target="../ink/ink326.xml"/><Relationship Id="rId67" Type="http://schemas.openxmlformats.org/officeDocument/2006/relationships/customXml" Target="../ink/ink330.xml"/><Relationship Id="rId103" Type="http://schemas.openxmlformats.org/officeDocument/2006/relationships/customXml" Target="../ink/ink348.xml"/><Relationship Id="rId108" Type="http://schemas.openxmlformats.org/officeDocument/2006/relationships/image" Target="../media/image349.png"/><Relationship Id="rId116" Type="http://schemas.openxmlformats.org/officeDocument/2006/relationships/customXml" Target="../ink/ink355.xml"/><Relationship Id="rId20" Type="http://schemas.openxmlformats.org/officeDocument/2006/relationships/image" Target="../media/image305.png"/><Relationship Id="rId41" Type="http://schemas.openxmlformats.org/officeDocument/2006/relationships/customXml" Target="../ink/ink317.xml"/><Relationship Id="rId54" Type="http://schemas.openxmlformats.org/officeDocument/2006/relationships/image" Target="../media/image322.png"/><Relationship Id="rId62" Type="http://schemas.openxmlformats.org/officeDocument/2006/relationships/image" Target="../media/image326.png"/><Relationship Id="rId70" Type="http://schemas.openxmlformats.org/officeDocument/2006/relationships/image" Target="../media/image330.png"/><Relationship Id="rId75" Type="http://schemas.openxmlformats.org/officeDocument/2006/relationships/customXml" Target="../ink/ink334.xml"/><Relationship Id="rId83" Type="http://schemas.openxmlformats.org/officeDocument/2006/relationships/customXml" Target="../ink/ink338.xml"/><Relationship Id="rId88" Type="http://schemas.openxmlformats.org/officeDocument/2006/relationships/image" Target="../media/image339.png"/><Relationship Id="rId91" Type="http://schemas.openxmlformats.org/officeDocument/2006/relationships/customXml" Target="../ink/ink342.xml"/><Relationship Id="rId96" Type="http://schemas.openxmlformats.org/officeDocument/2006/relationships/image" Target="../media/image343.png"/><Relationship Id="rId111" Type="http://schemas.openxmlformats.org/officeDocument/2006/relationships/customXml" Target="../ink/ink35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6.png"/><Relationship Id="rId15" Type="http://schemas.openxmlformats.org/officeDocument/2006/relationships/customXml" Target="../ink/ink304.xml"/><Relationship Id="rId23" Type="http://schemas.openxmlformats.org/officeDocument/2006/relationships/customXml" Target="../ink/ink308.xml"/><Relationship Id="rId28" Type="http://schemas.openxmlformats.org/officeDocument/2006/relationships/image" Target="../media/image309.png"/><Relationship Id="rId36" Type="http://schemas.openxmlformats.org/officeDocument/2006/relationships/image" Target="../media/image313.png"/><Relationship Id="rId49" Type="http://schemas.openxmlformats.org/officeDocument/2006/relationships/customXml" Target="../ink/ink321.xml"/><Relationship Id="rId57" Type="http://schemas.openxmlformats.org/officeDocument/2006/relationships/customXml" Target="../ink/ink325.xml"/><Relationship Id="rId106" Type="http://schemas.openxmlformats.org/officeDocument/2006/relationships/image" Target="../media/image348.png"/><Relationship Id="rId114" Type="http://schemas.openxmlformats.org/officeDocument/2006/relationships/customXml" Target="../ink/ink354.xml"/><Relationship Id="rId119" Type="http://schemas.openxmlformats.org/officeDocument/2006/relationships/customXml" Target="../ink/ink357.xml"/><Relationship Id="rId10" Type="http://schemas.openxmlformats.org/officeDocument/2006/relationships/image" Target="../media/image300.png"/><Relationship Id="rId31" Type="http://schemas.openxmlformats.org/officeDocument/2006/relationships/customXml" Target="../ink/ink312.xml"/><Relationship Id="rId44" Type="http://schemas.openxmlformats.org/officeDocument/2006/relationships/image" Target="../media/image317.png"/><Relationship Id="rId52" Type="http://schemas.openxmlformats.org/officeDocument/2006/relationships/image" Target="../media/image321.png"/><Relationship Id="rId60" Type="http://schemas.openxmlformats.org/officeDocument/2006/relationships/image" Target="../media/image325.png"/><Relationship Id="rId65" Type="http://schemas.openxmlformats.org/officeDocument/2006/relationships/customXml" Target="../ink/ink329.xml"/><Relationship Id="rId73" Type="http://schemas.openxmlformats.org/officeDocument/2006/relationships/customXml" Target="../ink/ink333.xml"/><Relationship Id="rId78" Type="http://schemas.openxmlformats.org/officeDocument/2006/relationships/image" Target="../media/image334.png"/><Relationship Id="rId81" Type="http://schemas.openxmlformats.org/officeDocument/2006/relationships/customXml" Target="../ink/ink337.xml"/><Relationship Id="rId86" Type="http://schemas.openxmlformats.org/officeDocument/2006/relationships/image" Target="../media/image338.png"/><Relationship Id="rId94" Type="http://schemas.openxmlformats.org/officeDocument/2006/relationships/image" Target="../media/image342.png"/><Relationship Id="rId99" Type="http://schemas.openxmlformats.org/officeDocument/2006/relationships/customXml" Target="../ink/ink346.xml"/><Relationship Id="rId101" Type="http://schemas.openxmlformats.org/officeDocument/2006/relationships/customXml" Target="../ink/ink347.xml"/><Relationship Id="rId122" Type="http://schemas.openxmlformats.org/officeDocument/2006/relationships/image" Target="../media/image299.png"/><Relationship Id="rId4" Type="http://schemas.openxmlformats.org/officeDocument/2006/relationships/image" Target="../media/image270.png"/><Relationship Id="rId9" Type="http://schemas.openxmlformats.org/officeDocument/2006/relationships/customXml" Target="../ink/ink301.xml"/><Relationship Id="rId13" Type="http://schemas.openxmlformats.org/officeDocument/2006/relationships/customXml" Target="../ink/ink303.xml"/><Relationship Id="rId18" Type="http://schemas.openxmlformats.org/officeDocument/2006/relationships/image" Target="../media/image304.png"/><Relationship Id="rId39" Type="http://schemas.openxmlformats.org/officeDocument/2006/relationships/customXml" Target="../ink/ink316.xml"/><Relationship Id="rId109" Type="http://schemas.openxmlformats.org/officeDocument/2006/relationships/customXml" Target="../ink/ink351.xml"/><Relationship Id="rId34" Type="http://schemas.openxmlformats.org/officeDocument/2006/relationships/image" Target="../media/image312.png"/><Relationship Id="rId50" Type="http://schemas.openxmlformats.org/officeDocument/2006/relationships/image" Target="../media/image320.png"/><Relationship Id="rId55" Type="http://schemas.openxmlformats.org/officeDocument/2006/relationships/customXml" Target="../ink/ink324.xml"/><Relationship Id="rId76" Type="http://schemas.openxmlformats.org/officeDocument/2006/relationships/image" Target="../media/image333.png"/><Relationship Id="rId97" Type="http://schemas.openxmlformats.org/officeDocument/2006/relationships/customXml" Target="../ink/ink345.xml"/><Relationship Id="rId104" Type="http://schemas.openxmlformats.org/officeDocument/2006/relationships/image" Target="../media/image347.png"/><Relationship Id="rId120" Type="http://schemas.openxmlformats.org/officeDocument/2006/relationships/image" Target="../media/image298.png"/><Relationship Id="rId7" Type="http://schemas.openxmlformats.org/officeDocument/2006/relationships/customXml" Target="../ink/ink300.xml"/><Relationship Id="rId71" Type="http://schemas.openxmlformats.org/officeDocument/2006/relationships/customXml" Target="../ink/ink332.xml"/><Relationship Id="rId92" Type="http://schemas.openxmlformats.org/officeDocument/2006/relationships/image" Target="../media/image341.png"/><Relationship Id="rId2" Type="http://schemas.openxmlformats.org/officeDocument/2006/relationships/customXml" Target="../ink/ink298.xml"/><Relationship Id="rId29" Type="http://schemas.openxmlformats.org/officeDocument/2006/relationships/customXml" Target="../ink/ink311.xml"/><Relationship Id="rId24" Type="http://schemas.openxmlformats.org/officeDocument/2006/relationships/image" Target="../media/image307.png"/><Relationship Id="rId40" Type="http://schemas.openxmlformats.org/officeDocument/2006/relationships/image" Target="../media/image315.png"/><Relationship Id="rId45" Type="http://schemas.openxmlformats.org/officeDocument/2006/relationships/customXml" Target="../ink/ink319.xml"/><Relationship Id="rId66" Type="http://schemas.openxmlformats.org/officeDocument/2006/relationships/image" Target="../media/image328.png"/><Relationship Id="rId87" Type="http://schemas.openxmlformats.org/officeDocument/2006/relationships/customXml" Target="../ink/ink340.xml"/><Relationship Id="rId110" Type="http://schemas.openxmlformats.org/officeDocument/2006/relationships/image" Target="../media/image350.png"/><Relationship Id="rId115" Type="http://schemas.openxmlformats.org/officeDocument/2006/relationships/image" Target="../media/image3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3.xml"/><Relationship Id="rId50" Type="http://schemas.openxmlformats.org/officeDocument/2006/relationships/image" Target="../media/image28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8.xml"/><Relationship Id="rId40" Type="http://schemas.openxmlformats.org/officeDocument/2006/relationships/image" Target="../media/image23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61" Type="http://schemas.openxmlformats.org/officeDocument/2006/relationships/customXml" Target="../ink/ink30.xml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4" Type="http://schemas.openxmlformats.org/officeDocument/2006/relationships/image" Target="../media/image510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3.xml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8" Type="http://schemas.openxmlformats.org/officeDocument/2006/relationships/image" Target="../media/image7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1.xml"/><Relationship Id="rId13" Type="http://schemas.openxmlformats.org/officeDocument/2006/relationships/image" Target="../media/image361.png"/><Relationship Id="rId3" Type="http://schemas.openxmlformats.org/officeDocument/2006/relationships/image" Target="../media/image295.png"/><Relationship Id="rId7" Type="http://schemas.openxmlformats.org/officeDocument/2006/relationships/image" Target="../media/image358.png"/><Relationship Id="rId12" Type="http://schemas.openxmlformats.org/officeDocument/2006/relationships/customXml" Target="../ink/ink36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360.xml"/><Relationship Id="rId11" Type="http://schemas.openxmlformats.org/officeDocument/2006/relationships/image" Target="../media/image360.png"/><Relationship Id="rId5" Type="http://schemas.openxmlformats.org/officeDocument/2006/relationships/image" Target="../media/image357.png"/><Relationship Id="rId10" Type="http://schemas.openxmlformats.org/officeDocument/2006/relationships/customXml" Target="../ink/ink362.xml"/><Relationship Id="rId4" Type="http://schemas.openxmlformats.org/officeDocument/2006/relationships/customXml" Target="../ink/ink359.xml"/><Relationship Id="rId9" Type="http://schemas.openxmlformats.org/officeDocument/2006/relationships/image" Target="../media/image359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3.png"/><Relationship Id="rId117" Type="http://schemas.openxmlformats.org/officeDocument/2006/relationships/image" Target="../media/image411.png"/><Relationship Id="rId21" Type="http://schemas.openxmlformats.org/officeDocument/2006/relationships/customXml" Target="../ink/ink373.xml"/><Relationship Id="rId42" Type="http://schemas.openxmlformats.org/officeDocument/2006/relationships/customXml" Target="../ink/ink382.xml"/><Relationship Id="rId47" Type="http://schemas.openxmlformats.org/officeDocument/2006/relationships/image" Target="../media/image384.png"/><Relationship Id="rId63" Type="http://schemas.openxmlformats.org/officeDocument/2006/relationships/image" Target="../media/image391.png"/><Relationship Id="rId68" Type="http://schemas.openxmlformats.org/officeDocument/2006/relationships/customXml" Target="../ink/ink395.xml"/><Relationship Id="rId84" Type="http://schemas.openxmlformats.org/officeDocument/2006/relationships/customXml" Target="../ink/ink403.xml"/><Relationship Id="rId89" Type="http://schemas.openxmlformats.org/officeDocument/2006/relationships/image" Target="../media/image3550.png"/><Relationship Id="rId112" Type="http://schemas.openxmlformats.org/officeDocument/2006/relationships/customXml" Target="../ink/ink417.xml"/><Relationship Id="rId16" Type="http://schemas.openxmlformats.org/officeDocument/2006/relationships/image" Target="../media/image368.png"/><Relationship Id="rId107" Type="http://schemas.openxmlformats.org/officeDocument/2006/relationships/image" Target="../media/image406.png"/><Relationship Id="rId11" Type="http://schemas.openxmlformats.org/officeDocument/2006/relationships/customXml" Target="../ink/ink368.xml"/><Relationship Id="rId24" Type="http://schemas.openxmlformats.org/officeDocument/2006/relationships/image" Target="../media/image372.png"/><Relationship Id="rId32" Type="http://schemas.openxmlformats.org/officeDocument/2006/relationships/image" Target="../media/image356.png"/><Relationship Id="rId37" Type="http://schemas.openxmlformats.org/officeDocument/2006/relationships/customXml" Target="../ink/ink381.xml"/><Relationship Id="rId45" Type="http://schemas.openxmlformats.org/officeDocument/2006/relationships/image" Target="../media/image383.png"/><Relationship Id="rId53" Type="http://schemas.openxmlformats.org/officeDocument/2006/relationships/image" Target="../media/image386.png"/><Relationship Id="rId58" Type="http://schemas.openxmlformats.org/officeDocument/2006/relationships/customXml" Target="../ink/ink390.xml"/><Relationship Id="rId66" Type="http://schemas.openxmlformats.org/officeDocument/2006/relationships/customXml" Target="../ink/ink394.xml"/><Relationship Id="rId74" Type="http://schemas.openxmlformats.org/officeDocument/2006/relationships/customXml" Target="../ink/ink398.xml"/><Relationship Id="rId79" Type="http://schemas.openxmlformats.org/officeDocument/2006/relationships/image" Target="../media/image399.png"/><Relationship Id="rId87" Type="http://schemas.openxmlformats.org/officeDocument/2006/relationships/image" Target="../media/image2980.png"/><Relationship Id="rId102" Type="http://schemas.openxmlformats.org/officeDocument/2006/relationships/customXml" Target="../ink/ink412.xml"/><Relationship Id="rId110" Type="http://schemas.openxmlformats.org/officeDocument/2006/relationships/customXml" Target="../ink/ink416.xml"/><Relationship Id="rId115" Type="http://schemas.openxmlformats.org/officeDocument/2006/relationships/image" Target="../media/image410.png"/><Relationship Id="rId5" Type="http://schemas.openxmlformats.org/officeDocument/2006/relationships/customXml" Target="../ink/ink365.xml"/><Relationship Id="rId61" Type="http://schemas.openxmlformats.org/officeDocument/2006/relationships/image" Target="../media/image390.png"/><Relationship Id="rId82" Type="http://schemas.openxmlformats.org/officeDocument/2006/relationships/customXml" Target="../ink/ink402.xml"/><Relationship Id="rId90" Type="http://schemas.openxmlformats.org/officeDocument/2006/relationships/customXml" Target="../ink/ink406.xml"/><Relationship Id="rId95" Type="http://schemas.openxmlformats.org/officeDocument/2006/relationships/image" Target="../media/image377.png"/><Relationship Id="rId19" Type="http://schemas.openxmlformats.org/officeDocument/2006/relationships/customXml" Target="../ink/ink372.xml"/><Relationship Id="rId14" Type="http://schemas.openxmlformats.org/officeDocument/2006/relationships/image" Target="../media/image367.png"/><Relationship Id="rId22" Type="http://schemas.openxmlformats.org/officeDocument/2006/relationships/image" Target="../media/image371.png"/><Relationship Id="rId27" Type="http://schemas.openxmlformats.org/officeDocument/2006/relationships/customXml" Target="../ink/ink376.xml"/><Relationship Id="rId30" Type="http://schemas.openxmlformats.org/officeDocument/2006/relationships/image" Target="../media/image375.png"/><Relationship Id="rId35" Type="http://schemas.openxmlformats.org/officeDocument/2006/relationships/customXml" Target="../ink/ink380.xml"/><Relationship Id="rId43" Type="http://schemas.openxmlformats.org/officeDocument/2006/relationships/image" Target="../media/image382.png"/><Relationship Id="rId48" Type="http://schemas.openxmlformats.org/officeDocument/2006/relationships/customXml" Target="../ink/ink385.xml"/><Relationship Id="rId56" Type="http://schemas.openxmlformats.org/officeDocument/2006/relationships/customXml" Target="../ink/ink389.xml"/><Relationship Id="rId64" Type="http://schemas.openxmlformats.org/officeDocument/2006/relationships/customXml" Target="../ink/ink393.xml"/><Relationship Id="rId69" Type="http://schemas.openxmlformats.org/officeDocument/2006/relationships/image" Target="../media/image394.png"/><Relationship Id="rId77" Type="http://schemas.openxmlformats.org/officeDocument/2006/relationships/image" Target="../media/image398.png"/><Relationship Id="rId100" Type="http://schemas.openxmlformats.org/officeDocument/2006/relationships/customXml" Target="../ink/ink411.xml"/><Relationship Id="rId105" Type="http://schemas.openxmlformats.org/officeDocument/2006/relationships/image" Target="../media/image405.png"/><Relationship Id="rId113" Type="http://schemas.openxmlformats.org/officeDocument/2006/relationships/image" Target="../media/image409.png"/><Relationship Id="rId118" Type="http://schemas.openxmlformats.org/officeDocument/2006/relationships/customXml" Target="../ink/ink420.xml"/><Relationship Id="rId8" Type="http://schemas.openxmlformats.org/officeDocument/2006/relationships/image" Target="../media/image364.png"/><Relationship Id="rId51" Type="http://schemas.openxmlformats.org/officeDocument/2006/relationships/image" Target="../media/image385.png"/><Relationship Id="rId72" Type="http://schemas.openxmlformats.org/officeDocument/2006/relationships/customXml" Target="../ink/ink397.xml"/><Relationship Id="rId80" Type="http://schemas.openxmlformats.org/officeDocument/2006/relationships/customXml" Target="../ink/ink401.xml"/><Relationship Id="rId85" Type="http://schemas.openxmlformats.org/officeDocument/2006/relationships/image" Target="../media/image2960.png"/><Relationship Id="rId93" Type="http://schemas.openxmlformats.org/officeDocument/2006/relationships/image" Target="../media/image376.png"/><Relationship Id="rId98" Type="http://schemas.openxmlformats.org/officeDocument/2006/relationships/customXml" Target="../ink/ink410.xml"/><Relationship Id="rId3" Type="http://schemas.openxmlformats.org/officeDocument/2006/relationships/customXml" Target="../ink/ink364.xml"/><Relationship Id="rId12" Type="http://schemas.openxmlformats.org/officeDocument/2006/relationships/image" Target="../media/image366.png"/><Relationship Id="rId17" Type="http://schemas.openxmlformats.org/officeDocument/2006/relationships/customXml" Target="../ink/ink371.xml"/><Relationship Id="rId25" Type="http://schemas.openxmlformats.org/officeDocument/2006/relationships/customXml" Target="../ink/ink375.xml"/><Relationship Id="rId33" Type="http://schemas.openxmlformats.org/officeDocument/2006/relationships/customXml" Target="../ink/ink379.xml"/><Relationship Id="rId46" Type="http://schemas.openxmlformats.org/officeDocument/2006/relationships/customXml" Target="../ink/ink384.xml"/><Relationship Id="rId59" Type="http://schemas.openxmlformats.org/officeDocument/2006/relationships/image" Target="../media/image389.png"/><Relationship Id="rId67" Type="http://schemas.openxmlformats.org/officeDocument/2006/relationships/image" Target="../media/image393.png"/><Relationship Id="rId103" Type="http://schemas.openxmlformats.org/officeDocument/2006/relationships/image" Target="../media/image404.png"/><Relationship Id="rId108" Type="http://schemas.openxmlformats.org/officeDocument/2006/relationships/customXml" Target="../ink/ink415.xml"/><Relationship Id="rId116" Type="http://schemas.openxmlformats.org/officeDocument/2006/relationships/customXml" Target="../ink/ink419.xml"/><Relationship Id="rId20" Type="http://schemas.openxmlformats.org/officeDocument/2006/relationships/image" Target="../media/image370.png"/><Relationship Id="rId41" Type="http://schemas.openxmlformats.org/officeDocument/2006/relationships/image" Target="../media/image381.png"/><Relationship Id="rId54" Type="http://schemas.openxmlformats.org/officeDocument/2006/relationships/customXml" Target="../ink/ink388.xml"/><Relationship Id="rId62" Type="http://schemas.openxmlformats.org/officeDocument/2006/relationships/customXml" Target="../ink/ink392.xml"/><Relationship Id="rId70" Type="http://schemas.openxmlformats.org/officeDocument/2006/relationships/customXml" Target="../ink/ink396.xml"/><Relationship Id="rId75" Type="http://schemas.openxmlformats.org/officeDocument/2006/relationships/image" Target="../media/image397.png"/><Relationship Id="rId83" Type="http://schemas.openxmlformats.org/officeDocument/2006/relationships/image" Target="../media/image2950.png"/><Relationship Id="rId88" Type="http://schemas.openxmlformats.org/officeDocument/2006/relationships/customXml" Target="../ink/ink405.xml"/><Relationship Id="rId91" Type="http://schemas.openxmlformats.org/officeDocument/2006/relationships/image" Target="../media/image3560.png"/><Relationship Id="rId96" Type="http://schemas.openxmlformats.org/officeDocument/2006/relationships/customXml" Target="../ink/ink409.xml"/><Relationship Id="rId111" Type="http://schemas.openxmlformats.org/officeDocument/2006/relationships/image" Target="../media/image40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5.png"/><Relationship Id="rId15" Type="http://schemas.openxmlformats.org/officeDocument/2006/relationships/customXml" Target="../ink/ink370.xml"/><Relationship Id="rId23" Type="http://schemas.openxmlformats.org/officeDocument/2006/relationships/customXml" Target="../ink/ink374.xml"/><Relationship Id="rId28" Type="http://schemas.openxmlformats.org/officeDocument/2006/relationships/image" Target="../media/image374.png"/><Relationship Id="rId36" Type="http://schemas.openxmlformats.org/officeDocument/2006/relationships/image" Target="../media/image363.png"/><Relationship Id="rId49" Type="http://schemas.openxmlformats.org/officeDocument/2006/relationships/image" Target="../media/image95.png"/><Relationship Id="rId57" Type="http://schemas.openxmlformats.org/officeDocument/2006/relationships/image" Target="../media/image388.png"/><Relationship Id="rId106" Type="http://schemas.openxmlformats.org/officeDocument/2006/relationships/customXml" Target="../ink/ink414.xml"/><Relationship Id="rId114" Type="http://schemas.openxmlformats.org/officeDocument/2006/relationships/customXml" Target="../ink/ink418.xml"/><Relationship Id="rId119" Type="http://schemas.openxmlformats.org/officeDocument/2006/relationships/image" Target="../media/image378.png"/><Relationship Id="rId10" Type="http://schemas.openxmlformats.org/officeDocument/2006/relationships/image" Target="../media/image365.png"/><Relationship Id="rId31" Type="http://schemas.openxmlformats.org/officeDocument/2006/relationships/customXml" Target="../ink/ink378.xml"/><Relationship Id="rId44" Type="http://schemas.openxmlformats.org/officeDocument/2006/relationships/customXml" Target="../ink/ink383.xml"/><Relationship Id="rId52" Type="http://schemas.openxmlformats.org/officeDocument/2006/relationships/customXml" Target="../ink/ink387.xml"/><Relationship Id="rId60" Type="http://schemas.openxmlformats.org/officeDocument/2006/relationships/customXml" Target="../ink/ink391.xml"/><Relationship Id="rId65" Type="http://schemas.openxmlformats.org/officeDocument/2006/relationships/image" Target="../media/image392.png"/><Relationship Id="rId73" Type="http://schemas.openxmlformats.org/officeDocument/2006/relationships/image" Target="../media/image396.png"/><Relationship Id="rId78" Type="http://schemas.openxmlformats.org/officeDocument/2006/relationships/customXml" Target="../ink/ink400.xml"/><Relationship Id="rId81" Type="http://schemas.openxmlformats.org/officeDocument/2006/relationships/image" Target="../media/image400.png"/><Relationship Id="rId86" Type="http://schemas.openxmlformats.org/officeDocument/2006/relationships/customXml" Target="../ink/ink404.xml"/><Relationship Id="rId94" Type="http://schemas.openxmlformats.org/officeDocument/2006/relationships/customXml" Target="../ink/ink408.xml"/><Relationship Id="rId99" Type="http://schemas.openxmlformats.org/officeDocument/2006/relationships/image" Target="../media/image402.png"/><Relationship Id="rId101" Type="http://schemas.openxmlformats.org/officeDocument/2006/relationships/image" Target="../media/image403.png"/><Relationship Id="rId4" Type="http://schemas.openxmlformats.org/officeDocument/2006/relationships/image" Target="../media/image354.png"/><Relationship Id="rId9" Type="http://schemas.openxmlformats.org/officeDocument/2006/relationships/customXml" Target="../ink/ink367.xml"/><Relationship Id="rId13" Type="http://schemas.openxmlformats.org/officeDocument/2006/relationships/customXml" Target="../ink/ink369.xml"/><Relationship Id="rId18" Type="http://schemas.openxmlformats.org/officeDocument/2006/relationships/image" Target="../media/image369.png"/><Relationship Id="rId109" Type="http://schemas.openxmlformats.org/officeDocument/2006/relationships/image" Target="../media/image407.png"/><Relationship Id="rId34" Type="http://schemas.openxmlformats.org/officeDocument/2006/relationships/image" Target="../media/image362.png"/><Relationship Id="rId50" Type="http://schemas.openxmlformats.org/officeDocument/2006/relationships/customXml" Target="../ink/ink386.xml"/><Relationship Id="rId55" Type="http://schemas.openxmlformats.org/officeDocument/2006/relationships/image" Target="../media/image387.png"/><Relationship Id="rId76" Type="http://schemas.openxmlformats.org/officeDocument/2006/relationships/customXml" Target="../ink/ink399.xml"/><Relationship Id="rId97" Type="http://schemas.openxmlformats.org/officeDocument/2006/relationships/image" Target="../media/image401.png"/><Relationship Id="rId104" Type="http://schemas.openxmlformats.org/officeDocument/2006/relationships/customXml" Target="../ink/ink413.xml"/><Relationship Id="rId7" Type="http://schemas.openxmlformats.org/officeDocument/2006/relationships/customXml" Target="../ink/ink366.xml"/><Relationship Id="rId71" Type="http://schemas.openxmlformats.org/officeDocument/2006/relationships/image" Target="../media/image395.png"/><Relationship Id="rId92" Type="http://schemas.openxmlformats.org/officeDocument/2006/relationships/customXml" Target="../ink/ink407.xml"/><Relationship Id="rId2" Type="http://schemas.openxmlformats.org/officeDocument/2006/relationships/notesSlide" Target="../notesSlides/notesSlide31.xml"/><Relationship Id="rId29" Type="http://schemas.openxmlformats.org/officeDocument/2006/relationships/customXml" Target="../ink/ink377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2.xml"/><Relationship Id="rId21" Type="http://schemas.openxmlformats.org/officeDocument/2006/relationships/image" Target="../media/image4090.png"/><Relationship Id="rId34" Type="http://schemas.openxmlformats.org/officeDocument/2006/relationships/customXml" Target="../ink/ink436.xml"/><Relationship Id="rId42" Type="http://schemas.openxmlformats.org/officeDocument/2006/relationships/customXml" Target="../ink/ink440.xml"/><Relationship Id="rId47" Type="http://schemas.openxmlformats.org/officeDocument/2006/relationships/image" Target="../media/image422.png"/><Relationship Id="rId50" Type="http://schemas.openxmlformats.org/officeDocument/2006/relationships/customXml" Target="../ink/ink444.xml"/><Relationship Id="rId55" Type="http://schemas.openxmlformats.org/officeDocument/2006/relationships/image" Target="../media/image426.png"/><Relationship Id="rId63" Type="http://schemas.openxmlformats.org/officeDocument/2006/relationships/image" Target="../media/image430.png"/><Relationship Id="rId68" Type="http://schemas.openxmlformats.org/officeDocument/2006/relationships/customXml" Target="../ink/ink453.xml"/><Relationship Id="rId76" Type="http://schemas.openxmlformats.org/officeDocument/2006/relationships/customXml" Target="../ink/ink457.xml"/><Relationship Id="rId84" Type="http://schemas.openxmlformats.org/officeDocument/2006/relationships/customXml" Target="../ink/ink461.xml"/><Relationship Id="rId89" Type="http://schemas.openxmlformats.org/officeDocument/2006/relationships/image" Target="../media/image443.png"/><Relationship Id="rId97" Type="http://schemas.openxmlformats.org/officeDocument/2006/relationships/image" Target="../media/image447.png"/><Relationship Id="rId7" Type="http://schemas.openxmlformats.org/officeDocument/2006/relationships/image" Target="../media/image4030.png"/><Relationship Id="rId71" Type="http://schemas.openxmlformats.org/officeDocument/2006/relationships/image" Target="../media/image434.png"/><Relationship Id="rId92" Type="http://schemas.openxmlformats.org/officeDocument/2006/relationships/customXml" Target="../ink/ink465.xml"/><Relationship Id="rId2" Type="http://schemas.openxmlformats.org/officeDocument/2006/relationships/notesSlide" Target="../notesSlides/notesSlide32.xml"/><Relationship Id="rId16" Type="http://schemas.openxmlformats.org/officeDocument/2006/relationships/customXml" Target="../ink/ink427.xml"/><Relationship Id="rId29" Type="http://schemas.openxmlformats.org/officeDocument/2006/relationships/image" Target="../media/image413.png"/><Relationship Id="rId11" Type="http://schemas.openxmlformats.org/officeDocument/2006/relationships/image" Target="../media/image4050.png"/><Relationship Id="rId24" Type="http://schemas.openxmlformats.org/officeDocument/2006/relationships/customXml" Target="../ink/ink431.xml"/><Relationship Id="rId32" Type="http://schemas.openxmlformats.org/officeDocument/2006/relationships/customXml" Target="../ink/ink435.xml"/><Relationship Id="rId37" Type="http://schemas.openxmlformats.org/officeDocument/2006/relationships/image" Target="../media/image417.png"/><Relationship Id="rId40" Type="http://schemas.openxmlformats.org/officeDocument/2006/relationships/customXml" Target="../ink/ink439.xml"/><Relationship Id="rId45" Type="http://schemas.openxmlformats.org/officeDocument/2006/relationships/image" Target="../media/image421.png"/><Relationship Id="rId53" Type="http://schemas.openxmlformats.org/officeDocument/2006/relationships/image" Target="../media/image425.png"/><Relationship Id="rId58" Type="http://schemas.openxmlformats.org/officeDocument/2006/relationships/customXml" Target="../ink/ink448.xml"/><Relationship Id="rId66" Type="http://schemas.openxmlformats.org/officeDocument/2006/relationships/customXml" Target="../ink/ink452.xml"/><Relationship Id="rId74" Type="http://schemas.openxmlformats.org/officeDocument/2006/relationships/customXml" Target="../ink/ink456.xml"/><Relationship Id="rId79" Type="http://schemas.openxmlformats.org/officeDocument/2006/relationships/image" Target="../media/image438.png"/><Relationship Id="rId87" Type="http://schemas.openxmlformats.org/officeDocument/2006/relationships/image" Target="../media/image442.png"/><Relationship Id="rId5" Type="http://schemas.openxmlformats.org/officeDocument/2006/relationships/image" Target="../media/image4020.png"/><Relationship Id="rId61" Type="http://schemas.openxmlformats.org/officeDocument/2006/relationships/image" Target="../media/image412.png"/><Relationship Id="rId82" Type="http://schemas.openxmlformats.org/officeDocument/2006/relationships/customXml" Target="../ink/ink460.xml"/><Relationship Id="rId90" Type="http://schemas.openxmlformats.org/officeDocument/2006/relationships/customXml" Target="../ink/ink464.xml"/><Relationship Id="rId95" Type="http://schemas.openxmlformats.org/officeDocument/2006/relationships/image" Target="../media/image446.png"/><Relationship Id="rId19" Type="http://schemas.openxmlformats.org/officeDocument/2006/relationships/image" Target="../media/image4080.png"/><Relationship Id="rId14" Type="http://schemas.openxmlformats.org/officeDocument/2006/relationships/customXml" Target="../ink/ink426.xml"/><Relationship Id="rId22" Type="http://schemas.openxmlformats.org/officeDocument/2006/relationships/customXml" Target="../ink/ink430.xml"/><Relationship Id="rId27" Type="http://schemas.openxmlformats.org/officeDocument/2006/relationships/image" Target="../media/image4120.png"/><Relationship Id="rId30" Type="http://schemas.openxmlformats.org/officeDocument/2006/relationships/customXml" Target="../ink/ink434.xml"/><Relationship Id="rId35" Type="http://schemas.openxmlformats.org/officeDocument/2006/relationships/image" Target="../media/image416.png"/><Relationship Id="rId43" Type="http://schemas.openxmlformats.org/officeDocument/2006/relationships/image" Target="../media/image420.png"/><Relationship Id="rId48" Type="http://schemas.openxmlformats.org/officeDocument/2006/relationships/customXml" Target="../ink/ink443.xml"/><Relationship Id="rId56" Type="http://schemas.openxmlformats.org/officeDocument/2006/relationships/customXml" Target="../ink/ink447.xml"/><Relationship Id="rId64" Type="http://schemas.openxmlformats.org/officeDocument/2006/relationships/customXml" Target="../ink/ink451.xml"/><Relationship Id="rId69" Type="http://schemas.openxmlformats.org/officeDocument/2006/relationships/image" Target="../media/image433.png"/><Relationship Id="rId77" Type="http://schemas.openxmlformats.org/officeDocument/2006/relationships/image" Target="../media/image437.png"/><Relationship Id="rId8" Type="http://schemas.openxmlformats.org/officeDocument/2006/relationships/customXml" Target="../ink/ink423.xml"/><Relationship Id="rId51" Type="http://schemas.openxmlformats.org/officeDocument/2006/relationships/image" Target="../media/image424.png"/><Relationship Id="rId72" Type="http://schemas.openxmlformats.org/officeDocument/2006/relationships/customXml" Target="../ink/ink455.xml"/><Relationship Id="rId80" Type="http://schemas.openxmlformats.org/officeDocument/2006/relationships/customXml" Target="../ink/ink459.xml"/><Relationship Id="rId85" Type="http://schemas.openxmlformats.org/officeDocument/2006/relationships/image" Target="../media/image441.png"/><Relationship Id="rId93" Type="http://schemas.openxmlformats.org/officeDocument/2006/relationships/image" Target="../media/image445.png"/><Relationship Id="rId98" Type="http://schemas.openxmlformats.org/officeDocument/2006/relationships/image" Target="../media/image296.jpeg"/><Relationship Id="rId3" Type="http://schemas.openxmlformats.org/officeDocument/2006/relationships/customXml" Target="../ink/ink421.xml"/><Relationship Id="rId12" Type="http://schemas.openxmlformats.org/officeDocument/2006/relationships/customXml" Target="../ink/ink425.xml"/><Relationship Id="rId17" Type="http://schemas.openxmlformats.org/officeDocument/2006/relationships/image" Target="../media/image4070.png"/><Relationship Id="rId25" Type="http://schemas.openxmlformats.org/officeDocument/2006/relationships/image" Target="../media/image4110.png"/><Relationship Id="rId33" Type="http://schemas.openxmlformats.org/officeDocument/2006/relationships/image" Target="../media/image415.png"/><Relationship Id="rId38" Type="http://schemas.openxmlformats.org/officeDocument/2006/relationships/customXml" Target="../ink/ink438.xml"/><Relationship Id="rId46" Type="http://schemas.openxmlformats.org/officeDocument/2006/relationships/customXml" Target="../ink/ink442.xml"/><Relationship Id="rId59" Type="http://schemas.openxmlformats.org/officeDocument/2006/relationships/image" Target="../media/image380.png"/><Relationship Id="rId67" Type="http://schemas.openxmlformats.org/officeDocument/2006/relationships/image" Target="../media/image432.png"/><Relationship Id="rId20" Type="http://schemas.openxmlformats.org/officeDocument/2006/relationships/customXml" Target="../ink/ink429.xml"/><Relationship Id="rId41" Type="http://schemas.openxmlformats.org/officeDocument/2006/relationships/image" Target="../media/image419.png"/><Relationship Id="rId54" Type="http://schemas.openxmlformats.org/officeDocument/2006/relationships/customXml" Target="../ink/ink446.xml"/><Relationship Id="rId62" Type="http://schemas.openxmlformats.org/officeDocument/2006/relationships/customXml" Target="../ink/ink450.xml"/><Relationship Id="rId70" Type="http://schemas.openxmlformats.org/officeDocument/2006/relationships/customXml" Target="../ink/ink454.xml"/><Relationship Id="rId75" Type="http://schemas.openxmlformats.org/officeDocument/2006/relationships/image" Target="../media/image436.png"/><Relationship Id="rId83" Type="http://schemas.openxmlformats.org/officeDocument/2006/relationships/image" Target="../media/image440.png"/><Relationship Id="rId88" Type="http://schemas.openxmlformats.org/officeDocument/2006/relationships/customXml" Target="../ink/ink463.xml"/><Relationship Id="rId91" Type="http://schemas.openxmlformats.org/officeDocument/2006/relationships/image" Target="../media/image444.png"/><Relationship Id="rId96" Type="http://schemas.openxmlformats.org/officeDocument/2006/relationships/customXml" Target="../ink/ink467.xml"/><Relationship Id="rId1" Type="http://schemas.openxmlformats.org/officeDocument/2006/relationships/slideLayout" Target="../slideLayouts/slideLayout32.xml"/><Relationship Id="rId6" Type="http://schemas.openxmlformats.org/officeDocument/2006/relationships/customXml" Target="../ink/ink422.xml"/><Relationship Id="rId15" Type="http://schemas.openxmlformats.org/officeDocument/2006/relationships/image" Target="../media/image4060.png"/><Relationship Id="rId23" Type="http://schemas.openxmlformats.org/officeDocument/2006/relationships/image" Target="../media/image4100.png"/><Relationship Id="rId28" Type="http://schemas.openxmlformats.org/officeDocument/2006/relationships/customXml" Target="../ink/ink433.xml"/><Relationship Id="rId36" Type="http://schemas.openxmlformats.org/officeDocument/2006/relationships/customXml" Target="../ink/ink437.xml"/><Relationship Id="rId49" Type="http://schemas.openxmlformats.org/officeDocument/2006/relationships/image" Target="../media/image379.png"/><Relationship Id="rId57" Type="http://schemas.openxmlformats.org/officeDocument/2006/relationships/image" Target="../media/image427.png"/><Relationship Id="rId10" Type="http://schemas.openxmlformats.org/officeDocument/2006/relationships/customXml" Target="../ink/ink424.xml"/><Relationship Id="rId31" Type="http://schemas.openxmlformats.org/officeDocument/2006/relationships/image" Target="../media/image414.png"/><Relationship Id="rId44" Type="http://schemas.openxmlformats.org/officeDocument/2006/relationships/customXml" Target="../ink/ink441.xml"/><Relationship Id="rId52" Type="http://schemas.openxmlformats.org/officeDocument/2006/relationships/customXml" Target="../ink/ink445.xml"/><Relationship Id="rId60" Type="http://schemas.openxmlformats.org/officeDocument/2006/relationships/customXml" Target="../ink/ink449.xml"/><Relationship Id="rId65" Type="http://schemas.openxmlformats.org/officeDocument/2006/relationships/image" Target="../media/image431.png"/><Relationship Id="rId73" Type="http://schemas.openxmlformats.org/officeDocument/2006/relationships/image" Target="../media/image435.png"/><Relationship Id="rId78" Type="http://schemas.openxmlformats.org/officeDocument/2006/relationships/customXml" Target="../ink/ink458.xml"/><Relationship Id="rId81" Type="http://schemas.openxmlformats.org/officeDocument/2006/relationships/image" Target="../media/image439.png"/><Relationship Id="rId86" Type="http://schemas.openxmlformats.org/officeDocument/2006/relationships/customXml" Target="../ink/ink462.xml"/><Relationship Id="rId94" Type="http://schemas.openxmlformats.org/officeDocument/2006/relationships/customXml" Target="../ink/ink466.xml"/><Relationship Id="rId9" Type="http://schemas.openxmlformats.org/officeDocument/2006/relationships/image" Target="../media/image4040.png"/><Relationship Id="rId13" Type="http://schemas.openxmlformats.org/officeDocument/2006/relationships/image" Target="../media/image1410.png"/><Relationship Id="rId18" Type="http://schemas.openxmlformats.org/officeDocument/2006/relationships/customXml" Target="../ink/ink428.xml"/><Relationship Id="rId39" Type="http://schemas.openxmlformats.org/officeDocument/2006/relationships/image" Target="../media/image4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36.xml"/><Relationship Id="rId18" Type="http://schemas.openxmlformats.org/officeDocument/2006/relationships/image" Target="../media/image42.png"/><Relationship Id="rId26" Type="http://schemas.openxmlformats.org/officeDocument/2006/relationships/image" Target="../media/image46.png"/><Relationship Id="rId3" Type="http://schemas.openxmlformats.org/officeDocument/2006/relationships/customXml" Target="../ink/ink31.xml"/><Relationship Id="rId21" Type="http://schemas.openxmlformats.org/officeDocument/2006/relationships/customXml" Target="../ink/ink40.xml"/><Relationship Id="rId7" Type="http://schemas.openxmlformats.org/officeDocument/2006/relationships/customXml" Target="../ink/ink33.xml"/><Relationship Id="rId12" Type="http://schemas.openxmlformats.org/officeDocument/2006/relationships/image" Target="../media/image39.png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11" Type="http://schemas.openxmlformats.org/officeDocument/2006/relationships/customXml" Target="../ink/ink35.xml"/><Relationship Id="rId24" Type="http://schemas.openxmlformats.org/officeDocument/2006/relationships/image" Target="../media/image45.png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10" Type="http://schemas.openxmlformats.org/officeDocument/2006/relationships/image" Target="../media/image38.png"/><Relationship Id="rId19" Type="http://schemas.openxmlformats.org/officeDocument/2006/relationships/customXml" Target="../ink/ink39.xml"/><Relationship Id="rId4" Type="http://schemas.openxmlformats.org/officeDocument/2006/relationships/image" Target="../media/image35.png"/><Relationship Id="rId9" Type="http://schemas.openxmlformats.org/officeDocument/2006/relationships/customXml" Target="../ink/ink34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innen, vloer, plafond&#10;&#10;Automatisch gegenereerde beschrijving">
            <a:extLst>
              <a:ext uri="{FF2B5EF4-FFF2-40B4-BE49-F238E27FC236}">
                <a16:creationId xmlns:a16="http://schemas.microsoft.com/office/drawing/2014/main" id="{06620842-3CA6-4AA3-9414-DB9704AA6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8019616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CED62D-C9D4-4544-9268-C96819E2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809" y="2285905"/>
            <a:ext cx="7962170" cy="1319219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/>
              <a:t>Optimising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BA deliverables</a:t>
            </a:r>
            <a:endParaRPr lang="nl-BE" sz="48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402F17-1B35-4BC8-82CA-E5350DD9C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7302" y="3715486"/>
            <a:ext cx="6016422" cy="889897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22-05-2023</a:t>
            </a:r>
            <a:endParaRPr lang="nl-BE" sz="2800" dirty="0"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5460C6-23C5-9610-10FC-0458F93342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455" y="201881"/>
            <a:ext cx="994269" cy="854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3AE306-CBF6-4DD9-F851-D5185DBEE7C3}"/>
              </a:ext>
            </a:extLst>
          </p:cNvPr>
          <p:cNvSpPr/>
          <p:nvPr/>
        </p:nvSpPr>
        <p:spPr>
          <a:xfrm>
            <a:off x="10689021" y="6180083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81FAFF-30C9-ADD4-7924-64606E19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96" y="4690345"/>
            <a:ext cx="3035209" cy="9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752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415A58-9A38-62F7-3989-4066E349126F}"/>
              </a:ext>
            </a:extLst>
          </p:cNvPr>
          <p:cNvSpPr/>
          <p:nvPr/>
        </p:nvSpPr>
        <p:spPr>
          <a:xfrm>
            <a:off x="10689021" y="6180083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BDC3E-500D-49E4-3ECB-6754DDE2EEE8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D0DAD-3055-C2CD-44D3-36873D3BB532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FACF7-147C-E189-7D47-7CE89DB68564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B89216-4F1E-BB15-E2C2-621A164D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4" y="1127235"/>
            <a:ext cx="11492752" cy="48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8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415A58-9A38-62F7-3989-4066E349126F}"/>
              </a:ext>
            </a:extLst>
          </p:cNvPr>
          <p:cNvSpPr/>
          <p:nvPr/>
        </p:nvSpPr>
        <p:spPr>
          <a:xfrm>
            <a:off x="10689021" y="6180083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BDC3E-500D-49E4-3ECB-6754DDE2EEE8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D0DAD-3055-C2CD-44D3-36873D3BB532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FACF7-147C-E189-7D47-7CE89DB68564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DD01B-29F4-8373-1C8A-B7FC45F0059C}"/>
              </a:ext>
            </a:extLst>
          </p:cNvPr>
          <p:cNvSpPr txBox="1"/>
          <p:nvPr/>
        </p:nvSpPr>
        <p:spPr>
          <a:xfrm>
            <a:off x="1305467" y="2979387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Initiative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AE3D8-826F-ACDC-0EBE-236AB5A9E583}"/>
              </a:ext>
            </a:extLst>
          </p:cNvPr>
          <p:cNvSpPr txBox="1"/>
          <p:nvPr/>
        </p:nvSpPr>
        <p:spPr>
          <a:xfrm>
            <a:off x="5181501" y="3043496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Decision</a:t>
            </a:r>
            <a:endParaRPr lang="LID4096" dirty="0"/>
          </a:p>
        </p:txBody>
      </p:sp>
      <p:sp>
        <p:nvSpPr>
          <p:cNvPr id="6" name="Flowchart: Decision 71">
            <a:extLst>
              <a:ext uri="{FF2B5EF4-FFF2-40B4-BE49-F238E27FC236}">
                <a16:creationId xmlns:a16="http://schemas.microsoft.com/office/drawing/2014/main" id="{06A412A1-108D-5DD2-513B-EEE0BD355273}"/>
              </a:ext>
            </a:extLst>
          </p:cNvPr>
          <p:cNvSpPr/>
          <p:nvPr/>
        </p:nvSpPr>
        <p:spPr>
          <a:xfrm>
            <a:off x="2293687" y="3609125"/>
            <a:ext cx="3514725" cy="2096232"/>
          </a:xfrm>
          <a:prstGeom prst="flowChartDecisi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Flowchart: Decision 72">
            <a:extLst>
              <a:ext uri="{FF2B5EF4-FFF2-40B4-BE49-F238E27FC236}">
                <a16:creationId xmlns:a16="http://schemas.microsoft.com/office/drawing/2014/main" id="{392BE80A-06F7-47F0-B028-89EE4B25A139}"/>
              </a:ext>
            </a:extLst>
          </p:cNvPr>
          <p:cNvSpPr/>
          <p:nvPr/>
        </p:nvSpPr>
        <p:spPr>
          <a:xfrm>
            <a:off x="5973817" y="3594425"/>
            <a:ext cx="3514725" cy="2096232"/>
          </a:xfrm>
          <a:prstGeom prst="flowChartDecisi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Flowchart: Decision 73">
            <a:extLst>
              <a:ext uri="{FF2B5EF4-FFF2-40B4-BE49-F238E27FC236}">
                <a16:creationId xmlns:a16="http://schemas.microsoft.com/office/drawing/2014/main" id="{20B99C76-9051-1040-21BB-E7EA76DE7769}"/>
              </a:ext>
            </a:extLst>
          </p:cNvPr>
          <p:cNvSpPr/>
          <p:nvPr/>
        </p:nvSpPr>
        <p:spPr>
          <a:xfrm>
            <a:off x="1736474" y="3336813"/>
            <a:ext cx="557213" cy="49053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Flowchart: Decision 74">
            <a:extLst>
              <a:ext uri="{FF2B5EF4-FFF2-40B4-BE49-F238E27FC236}">
                <a16:creationId xmlns:a16="http://schemas.microsoft.com/office/drawing/2014/main" id="{89385DC4-41D5-B8C5-E67E-E9F979629BFF}"/>
              </a:ext>
            </a:extLst>
          </p:cNvPr>
          <p:cNvSpPr/>
          <p:nvPr/>
        </p:nvSpPr>
        <p:spPr>
          <a:xfrm>
            <a:off x="5612508" y="3457645"/>
            <a:ext cx="557213" cy="49053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Flowchart: Decision 75">
            <a:extLst>
              <a:ext uri="{FF2B5EF4-FFF2-40B4-BE49-F238E27FC236}">
                <a16:creationId xmlns:a16="http://schemas.microsoft.com/office/drawing/2014/main" id="{7F4242F6-65AA-1901-1F50-A4E6C7AB3503}"/>
              </a:ext>
            </a:extLst>
          </p:cNvPr>
          <p:cNvSpPr/>
          <p:nvPr/>
        </p:nvSpPr>
        <p:spPr>
          <a:xfrm>
            <a:off x="9488542" y="3457645"/>
            <a:ext cx="557213" cy="49053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Arrow: Bent-Up 76">
            <a:extLst>
              <a:ext uri="{FF2B5EF4-FFF2-40B4-BE49-F238E27FC236}">
                <a16:creationId xmlns:a16="http://schemas.microsoft.com/office/drawing/2014/main" id="{6FC82897-BA5D-4270-B37B-452F777E72CE}"/>
              </a:ext>
            </a:extLst>
          </p:cNvPr>
          <p:cNvSpPr/>
          <p:nvPr/>
        </p:nvSpPr>
        <p:spPr>
          <a:xfrm flipV="1">
            <a:off x="1395413" y="924356"/>
            <a:ext cx="5762625" cy="13469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Arrow: Bent-Up 77">
            <a:extLst>
              <a:ext uri="{FF2B5EF4-FFF2-40B4-BE49-F238E27FC236}">
                <a16:creationId xmlns:a16="http://schemas.microsoft.com/office/drawing/2014/main" id="{D5E19E58-5E07-7B76-D9B1-A65A31FC3210}"/>
              </a:ext>
            </a:extLst>
          </p:cNvPr>
          <p:cNvSpPr/>
          <p:nvPr/>
        </p:nvSpPr>
        <p:spPr>
          <a:xfrm rot="10800000" flipV="1">
            <a:off x="4429125" y="1474983"/>
            <a:ext cx="5762625" cy="13469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76991D-0D23-DB2E-93F1-309A21D02A9F}"/>
              </a:ext>
            </a:extLst>
          </p:cNvPr>
          <p:cNvSpPr txBox="1"/>
          <p:nvPr/>
        </p:nvSpPr>
        <p:spPr>
          <a:xfrm rot="1842804">
            <a:off x="6090783" y="5163590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Develop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7FE5E-C9C0-355B-F44E-B34D9DD0D183}"/>
              </a:ext>
            </a:extLst>
          </p:cNvPr>
          <p:cNvSpPr txBox="1"/>
          <p:nvPr/>
        </p:nvSpPr>
        <p:spPr>
          <a:xfrm rot="19771097">
            <a:off x="4251300" y="5204081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Define</a:t>
            </a:r>
            <a:endParaRPr lang="LID4096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D4014E1-F444-1ABD-4504-13FFDD518915}"/>
                  </a:ext>
                </a:extLst>
              </p14:cNvPr>
              <p14:cNvContentPartPr/>
              <p14:nvPr/>
            </p14:nvContentPartPr>
            <p14:xfrm>
              <a:off x="2642107" y="4042257"/>
              <a:ext cx="1251720" cy="556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D4014E1-F444-1ABD-4504-13FFDD518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3107" y="4033257"/>
                <a:ext cx="1269360" cy="57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EB12416-FB1B-7300-864C-AADA7B405C87}"/>
              </a:ext>
            </a:extLst>
          </p:cNvPr>
          <p:cNvGrpSpPr/>
          <p:nvPr/>
        </p:nvGrpSpPr>
        <p:grpSpPr>
          <a:xfrm>
            <a:off x="6391147" y="4028577"/>
            <a:ext cx="2543400" cy="1204560"/>
            <a:chOff x="6391147" y="4576702"/>
            <a:chExt cx="2543400" cy="1204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7AC63D-A80B-BEF5-64C5-99932DEA4A71}"/>
                    </a:ext>
                  </a:extLst>
                </p14:cNvPr>
                <p14:cNvContentPartPr/>
                <p14:nvPr/>
              </p14:nvContentPartPr>
              <p14:xfrm>
                <a:off x="6391147" y="4718182"/>
                <a:ext cx="968040" cy="418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F7AD493-3C2D-6EC9-FCD7-C3E8C622F4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2147" y="4709542"/>
                  <a:ext cx="9856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B27C65-25DA-E1BA-B854-056199FCD24C}"/>
                    </a:ext>
                  </a:extLst>
                </p14:cNvPr>
                <p14:cNvContentPartPr/>
                <p14:nvPr/>
              </p14:nvContentPartPr>
              <p14:xfrm>
                <a:off x="6558187" y="4898542"/>
                <a:ext cx="851040" cy="220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2D55C69-2DD6-8BC8-386D-8FC9A36C3D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49547" y="4889902"/>
                  <a:ext cx="868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FEF595-7D90-D987-D902-F462C3C1D794}"/>
                    </a:ext>
                  </a:extLst>
                </p14:cNvPr>
                <p14:cNvContentPartPr/>
                <p14:nvPr/>
              </p14:nvContentPartPr>
              <p14:xfrm>
                <a:off x="6499147" y="5125702"/>
                <a:ext cx="866880" cy="79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7ADD87-7846-B9A3-A751-3A0AA41AE2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90147" y="5117062"/>
                  <a:ext cx="884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6EC64F-E8B0-7269-47E2-B77D54238D28}"/>
                    </a:ext>
                  </a:extLst>
                </p14:cNvPr>
                <p14:cNvContentPartPr/>
                <p14:nvPr/>
              </p14:nvContentPartPr>
              <p14:xfrm>
                <a:off x="6460627" y="5177182"/>
                <a:ext cx="873000" cy="349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0555A7-5E31-5D51-7135-C0422480B6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51987" y="5168182"/>
                  <a:ext cx="890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0E5260-7072-F47E-84D6-DBD90B9FECE2}"/>
                    </a:ext>
                  </a:extLst>
                </p14:cNvPr>
                <p14:cNvContentPartPr/>
                <p14:nvPr/>
              </p14:nvContentPartPr>
              <p14:xfrm>
                <a:off x="6394747" y="5273662"/>
                <a:ext cx="1191240" cy="507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2630ED7-A9FC-2852-2702-42CA8DAFAE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85747" y="5264662"/>
                  <a:ext cx="12088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59290F-6B57-2BA1-101A-6A660FE4EFB2}"/>
                    </a:ext>
                  </a:extLst>
                </p14:cNvPr>
                <p14:cNvContentPartPr/>
                <p14:nvPr/>
              </p14:nvContentPartPr>
              <p14:xfrm>
                <a:off x="7939867" y="4576702"/>
                <a:ext cx="949680" cy="488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F4264F1-F8AC-4AA0-F82D-9B8C084613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31227" y="4568062"/>
                  <a:ext cx="9673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0E86FE-0B01-8C62-3F19-69ECCBF06EE4}"/>
                    </a:ext>
                  </a:extLst>
                </p14:cNvPr>
                <p14:cNvContentPartPr/>
                <p14:nvPr/>
              </p14:nvContentPartPr>
              <p14:xfrm>
                <a:off x="7941307" y="4984222"/>
                <a:ext cx="980280" cy="100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AE9E68-EF01-07DA-9FEC-3F91D24D09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2667" y="4975582"/>
                  <a:ext cx="997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2C4EC7-E62A-4D1B-EDD2-F01D165CF2AE}"/>
                    </a:ext>
                  </a:extLst>
                </p14:cNvPr>
                <p14:cNvContentPartPr/>
                <p14:nvPr/>
              </p14:nvContentPartPr>
              <p14:xfrm>
                <a:off x="8084227" y="5136502"/>
                <a:ext cx="850320" cy="126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B96D859-29B4-6303-B817-A7D1E5A69F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75227" y="5127862"/>
                  <a:ext cx="867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2CD0E2-08BC-0324-7A5E-B41FE780FD69}"/>
                    </a:ext>
                  </a:extLst>
                </p14:cNvPr>
                <p14:cNvContentPartPr/>
                <p14:nvPr/>
              </p14:nvContentPartPr>
              <p14:xfrm>
                <a:off x="7944907" y="5355382"/>
                <a:ext cx="754920" cy="417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A5B828A-9E2D-3F08-906D-46114C3039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35907" y="5346742"/>
                  <a:ext cx="772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F6D761-0251-53D3-C923-475C178AB2BB}"/>
                    </a:ext>
                  </a:extLst>
                </p14:cNvPr>
                <p14:cNvContentPartPr/>
                <p14:nvPr/>
              </p14:nvContentPartPr>
              <p14:xfrm>
                <a:off x="8164147" y="5181502"/>
                <a:ext cx="689760" cy="293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5EBBED7-CCAA-DB8A-18F8-D274478D63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55507" y="5172502"/>
                  <a:ext cx="70740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C3D331E-AC1D-9B49-839A-E73E0ACCCC0E}"/>
                  </a:ext>
                </a:extLst>
              </p14:cNvPr>
              <p14:cNvContentPartPr/>
              <p14:nvPr/>
            </p14:nvContentPartPr>
            <p14:xfrm>
              <a:off x="2729947" y="4678017"/>
              <a:ext cx="1029600" cy="54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C3D331E-AC1D-9B49-839A-E73E0ACCCC0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20947" y="4669011"/>
                <a:ext cx="1047240" cy="56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48A1771-0D8C-5875-5144-C3C1FE51423E}"/>
                  </a:ext>
                </a:extLst>
              </p14:cNvPr>
              <p14:cNvContentPartPr/>
              <p14:nvPr/>
            </p14:nvContentPartPr>
            <p14:xfrm>
              <a:off x="4300987" y="4984737"/>
              <a:ext cx="582120" cy="34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48A1771-0D8C-5875-5144-C3C1FE5142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91987" y="4975737"/>
                <a:ext cx="59976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FE97B5E-9ECA-9C78-E3C1-FE66886299A7}"/>
              </a:ext>
            </a:extLst>
          </p:cNvPr>
          <p:cNvGrpSpPr/>
          <p:nvPr/>
        </p:nvGrpSpPr>
        <p:grpSpPr>
          <a:xfrm>
            <a:off x="2726347" y="3996537"/>
            <a:ext cx="2493360" cy="1145160"/>
            <a:chOff x="2726347" y="4544662"/>
            <a:chExt cx="2493360" cy="1145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BAF981-8612-2D3C-37A5-880426E1E99E}"/>
                    </a:ext>
                  </a:extLst>
                </p14:cNvPr>
                <p14:cNvContentPartPr/>
                <p14:nvPr/>
              </p14:nvContentPartPr>
              <p14:xfrm>
                <a:off x="2726347" y="4753462"/>
                <a:ext cx="1163520" cy="442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61E875B-25C9-DE50-268B-EBF7CCDEF5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17347" y="4744822"/>
                  <a:ext cx="11811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0EAE82-BAE0-1C4C-2F60-4261D9D38E27}"/>
                    </a:ext>
                  </a:extLst>
                </p14:cNvPr>
                <p14:cNvContentPartPr/>
                <p14:nvPr/>
              </p14:nvContentPartPr>
              <p14:xfrm>
                <a:off x="2882947" y="5092222"/>
                <a:ext cx="990000" cy="113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ADC2B1E-E7D1-6D94-43D7-0210C61249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74307" y="5083582"/>
                  <a:ext cx="1007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2E64B0-B1B5-DE98-ED04-A0B054CE4D6E}"/>
                    </a:ext>
                  </a:extLst>
                </p14:cNvPr>
                <p14:cNvContentPartPr/>
                <p14:nvPr/>
              </p14:nvContentPartPr>
              <p14:xfrm>
                <a:off x="2872507" y="5268982"/>
                <a:ext cx="980280" cy="171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6E3067D-927C-F765-1522-1703A69A25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63867" y="5259982"/>
                  <a:ext cx="997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591C025-F101-89EA-12CB-8103B77A1A36}"/>
                    </a:ext>
                  </a:extLst>
                </p14:cNvPr>
                <p14:cNvContentPartPr/>
                <p14:nvPr/>
              </p14:nvContentPartPr>
              <p14:xfrm>
                <a:off x="4241227" y="4544662"/>
                <a:ext cx="834120" cy="510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FA4B235-5078-8993-B318-7DA918E9388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32587" y="4536022"/>
                  <a:ext cx="85176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3C5B8A-5CEE-EF3E-91E9-5DCD03A37486}"/>
                    </a:ext>
                  </a:extLst>
                </p14:cNvPr>
                <p14:cNvContentPartPr/>
                <p14:nvPr/>
              </p14:nvContentPartPr>
              <p14:xfrm>
                <a:off x="4255627" y="4846702"/>
                <a:ext cx="705600" cy="317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C108D1A-E120-4BB7-BFC4-AB19791956B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46987" y="4838062"/>
                  <a:ext cx="723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B1AE2D-AC9A-485B-A5E1-7D83821F3D4C}"/>
                    </a:ext>
                  </a:extLst>
                </p14:cNvPr>
                <p14:cNvContentPartPr/>
                <p14:nvPr/>
              </p14:nvContentPartPr>
              <p14:xfrm>
                <a:off x="4304587" y="5202382"/>
                <a:ext cx="871920" cy="5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45BFB94-A3AC-A85A-7A1C-B70E9EB2B7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95587" y="5193382"/>
                  <a:ext cx="889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A5FC02-2B1E-7EEE-BA6D-03E46127E2FB}"/>
                    </a:ext>
                  </a:extLst>
                </p14:cNvPr>
                <p14:cNvContentPartPr/>
                <p14:nvPr/>
              </p14:nvContentPartPr>
              <p14:xfrm>
                <a:off x="4429867" y="5360062"/>
                <a:ext cx="713520" cy="329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7739E99-9647-95D5-7B3D-C7042E6751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20867" y="5351062"/>
                  <a:ext cx="731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7FE94A-37D0-0C4A-561C-D359E4C90887}"/>
                    </a:ext>
                  </a:extLst>
                </p14:cNvPr>
                <p14:cNvContentPartPr/>
                <p14:nvPr/>
              </p14:nvContentPartPr>
              <p14:xfrm>
                <a:off x="4346347" y="5213182"/>
                <a:ext cx="873360" cy="193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381C1CA-E35C-F124-A9ED-7DEA07DE1C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37347" y="5204542"/>
                  <a:ext cx="891000" cy="21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6C9EE20-C7F7-4B7A-C5F7-24D20FDE2AD1}"/>
              </a:ext>
            </a:extLst>
          </p:cNvPr>
          <p:cNvSpPr txBox="1"/>
          <p:nvPr/>
        </p:nvSpPr>
        <p:spPr>
          <a:xfrm>
            <a:off x="7962357" y="2491293"/>
            <a:ext cx="214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Downstream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C878C9-D5FE-8C02-1D30-E3BE9C1D47A8}"/>
              </a:ext>
            </a:extLst>
          </p:cNvPr>
          <p:cNvSpPr txBox="1"/>
          <p:nvPr/>
        </p:nvSpPr>
        <p:spPr>
          <a:xfrm rot="1842804">
            <a:off x="2446087" y="5220144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Discover</a:t>
            </a:r>
            <a:endParaRPr lang="LID4096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085D77-9048-9D12-2F28-DAF53C494A4A}"/>
              </a:ext>
            </a:extLst>
          </p:cNvPr>
          <p:cNvSpPr txBox="1"/>
          <p:nvPr/>
        </p:nvSpPr>
        <p:spPr>
          <a:xfrm rot="19771097">
            <a:off x="7861700" y="5222236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Deliver</a:t>
            </a:r>
            <a:endParaRPr lang="LID4096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F47CCA-FF89-94D3-1E9D-8BDD6437EC8B}"/>
              </a:ext>
            </a:extLst>
          </p:cNvPr>
          <p:cNvSpPr txBox="1"/>
          <p:nvPr/>
        </p:nvSpPr>
        <p:spPr>
          <a:xfrm>
            <a:off x="9036301" y="3046300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Delivery</a:t>
            </a:r>
            <a:endParaRPr lang="LID4096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7F85BF-15C4-DFC2-8C6F-70EF6C8C1EB9}"/>
              </a:ext>
            </a:extLst>
          </p:cNvPr>
          <p:cNvSpPr txBox="1"/>
          <p:nvPr/>
        </p:nvSpPr>
        <p:spPr>
          <a:xfrm>
            <a:off x="1417387" y="895309"/>
            <a:ext cx="214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Upstream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8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415A58-9A38-62F7-3989-4066E349126F}"/>
              </a:ext>
            </a:extLst>
          </p:cNvPr>
          <p:cNvSpPr/>
          <p:nvPr/>
        </p:nvSpPr>
        <p:spPr>
          <a:xfrm>
            <a:off x="10689021" y="6180083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BDC3E-500D-49E4-3ECB-6754DDE2EEE8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8D0DAD-3055-C2CD-44D3-36873D3BB532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FACF7-147C-E189-7D47-7CE89DB68564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2" name="Picture 2" descr="Credit Request Process in BPMN">
            <a:extLst>
              <a:ext uri="{FF2B5EF4-FFF2-40B4-BE49-F238E27FC236}">
                <a16:creationId xmlns:a16="http://schemas.microsoft.com/office/drawing/2014/main" id="{893A806C-01D5-523D-B793-0B1FDDF0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687" y="1690657"/>
            <a:ext cx="6086626" cy="44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D3B34-03CB-2DCB-55AF-2D2AAD8B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5568"/>
            <a:ext cx="12192000" cy="738920"/>
          </a:xfrm>
        </p:spPr>
        <p:txBody>
          <a:bodyPr/>
          <a:lstStyle/>
          <a:p>
            <a:pPr algn="ctr"/>
            <a:r>
              <a:rPr lang="en-US" dirty="0"/>
              <a:t>💡 You need to know BPMN to understand this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4752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15764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507DB7-9C8A-0082-B132-44CD5948BAEF}"/>
              </a:ext>
            </a:extLst>
          </p:cNvPr>
          <p:cNvSpPr txBox="1">
            <a:spLocks/>
          </p:cNvSpPr>
          <p:nvPr/>
        </p:nvSpPr>
        <p:spPr>
          <a:xfrm>
            <a:off x="1263870" y="2810202"/>
            <a:ext cx="9664260" cy="1237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/>
                </a:solidFill>
              </a:rPr>
              <a:t>As [a user persona], I want [to perform this action] so that [I can accomplish this goal].</a:t>
            </a:r>
            <a:endParaRPr lang="en-BE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15764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507DB7-9C8A-0082-B132-44CD5948BAEF}"/>
              </a:ext>
            </a:extLst>
          </p:cNvPr>
          <p:cNvSpPr txBox="1">
            <a:spLocks/>
          </p:cNvSpPr>
          <p:nvPr/>
        </p:nvSpPr>
        <p:spPr>
          <a:xfrm>
            <a:off x="1263870" y="2810202"/>
            <a:ext cx="9664260" cy="1237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bg1"/>
                </a:solidFill>
              </a:rPr>
              <a:t>Let’s abuse the user story format</a:t>
            </a:r>
          </a:p>
          <a:p>
            <a:r>
              <a:rPr lang="nl-BE" dirty="0">
                <a:solidFill>
                  <a:schemeClr val="bg1"/>
                </a:solidFill>
              </a:rPr>
              <a:t>as much as we possible can!</a:t>
            </a:r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4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15764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507DB7-9C8A-0082-B132-44CD5948BAEF}"/>
              </a:ext>
            </a:extLst>
          </p:cNvPr>
          <p:cNvSpPr txBox="1">
            <a:spLocks/>
          </p:cNvSpPr>
          <p:nvPr/>
        </p:nvSpPr>
        <p:spPr>
          <a:xfrm>
            <a:off x="1263870" y="2810202"/>
            <a:ext cx="9664260" cy="1237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bg1"/>
                </a:solidFill>
              </a:rPr>
              <a:t>You learn what doesn’t work much faster than what does werk.</a:t>
            </a:r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2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2D549518-263B-7B61-B98A-CDF64D708D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7865" b="786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6A8252-FA0C-E6E4-0D38-C64883B8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197" y="1193904"/>
            <a:ext cx="10058400" cy="101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Socrates and his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daemon</a:t>
            </a:r>
          </a:p>
        </p:txBody>
      </p:sp>
    </p:spTree>
    <p:extLst>
      <p:ext uri="{BB962C8B-B14F-4D97-AF65-F5344CB8AC3E}">
        <p14:creationId xmlns:p14="http://schemas.microsoft.com/office/powerpoint/2010/main" val="39863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light bulb&#10;&#10;Description automatically generated">
            <a:extLst>
              <a:ext uri="{FF2B5EF4-FFF2-40B4-BE49-F238E27FC236}">
                <a16:creationId xmlns:a16="http://schemas.microsoft.com/office/drawing/2014/main" id="{755C6580-7D2B-8FD7-39A2-6132D870A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078" y="0"/>
            <a:ext cx="524892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24EC32-86E6-7FF2-E9C4-D135ABDA7EDE}"/>
              </a:ext>
            </a:extLst>
          </p:cNvPr>
          <p:cNvSpPr/>
          <p:nvPr/>
        </p:nvSpPr>
        <p:spPr>
          <a:xfrm>
            <a:off x="0" y="4040611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0916E-7E34-5954-3512-E70939B8F6C4}"/>
              </a:ext>
            </a:extLst>
          </p:cNvPr>
          <p:cNvSpPr/>
          <p:nvPr/>
        </p:nvSpPr>
        <p:spPr>
          <a:xfrm>
            <a:off x="576832" y="142508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33413DD-0671-243B-3847-D4A86790B059}"/>
              </a:ext>
            </a:extLst>
          </p:cNvPr>
          <p:cNvSpPr txBox="1">
            <a:spLocks/>
          </p:cNvSpPr>
          <p:nvPr/>
        </p:nvSpPr>
        <p:spPr>
          <a:xfrm>
            <a:off x="806721" y="2097247"/>
            <a:ext cx="7139361" cy="358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1B1A1A"/>
                </a:solidFill>
                <a:latin typeface="+mj-lt"/>
              </a:rPr>
              <a:t>“Experience is something you don't get until just after you need it.”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1B1A1A"/>
                </a:solidFill>
                <a:latin typeface="+mj-lt"/>
              </a:rPr>
              <a:t>- Steven Wright (American comedian)</a:t>
            </a:r>
          </a:p>
        </p:txBody>
      </p:sp>
    </p:spTree>
    <p:extLst>
      <p:ext uri="{BB962C8B-B14F-4D97-AF65-F5344CB8AC3E}">
        <p14:creationId xmlns:p14="http://schemas.microsoft.com/office/powerpoint/2010/main" val="334463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4EC80-0CA5-63F1-1311-1EFC2BE14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4" y="971207"/>
            <a:ext cx="9107171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820B-0B60-D3AF-EFB2-261D8AAA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490"/>
            <a:ext cx="10515600" cy="1325563"/>
          </a:xfrm>
        </p:spPr>
        <p:txBody>
          <a:bodyPr/>
          <a:lstStyle/>
          <a:p>
            <a:r>
              <a:rPr lang="en-US" dirty="0"/>
              <a:t>Cooperation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BA0FB-1BC0-5427-9F8A-FDE79B972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192291"/>
            <a:ext cx="10514012" cy="4326173"/>
          </a:xfrm>
        </p:spPr>
        <p:txBody>
          <a:bodyPr/>
          <a:lstStyle/>
          <a:p>
            <a:r>
              <a:rPr lang="en-US" sz="2800" dirty="0"/>
              <a:t>BA deliverables should support cooperation and encourage people to take ownership.</a:t>
            </a:r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Favor making deliverables that facilitate cooperation over deliverables that cater to a specific person.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Making your deliverables accessible and understandable to a wider public is valuable because it creates options.</a:t>
            </a:r>
          </a:p>
        </p:txBody>
      </p:sp>
    </p:spTree>
    <p:extLst>
      <p:ext uri="{BB962C8B-B14F-4D97-AF65-F5344CB8AC3E}">
        <p14:creationId xmlns:p14="http://schemas.microsoft.com/office/powerpoint/2010/main" val="155403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DBBB1-042F-C7EB-4EA4-EB9E316A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75" y="641455"/>
            <a:ext cx="4191620" cy="1260127"/>
          </a:xfrm>
        </p:spPr>
        <p:txBody>
          <a:bodyPr/>
          <a:lstStyle/>
          <a:p>
            <a:r>
              <a:rPr lang="en-US" dirty="0"/>
              <a:t>In this talk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2539-27D6-9C23-F924-2AC7F4D4A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Existential dread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2C078-2690-8BD6-C958-7AC99159D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4702" y="1064570"/>
            <a:ext cx="4503141" cy="445514"/>
          </a:xfrm>
        </p:spPr>
        <p:txBody>
          <a:bodyPr/>
          <a:lstStyle/>
          <a:p>
            <a:r>
              <a:rPr lang="en-US" dirty="0"/>
              <a:t>Asking the right questions yield good answers, how can they lead to action and improvement?</a:t>
            </a:r>
            <a:endParaRPr lang="LID4096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907EEB-0703-34E8-8FCC-FECB1C9DC7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chain orientation</a:t>
            </a:r>
            <a:endParaRPr lang="LID4096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916E20-A5F6-31AA-D1C4-512A210C79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Where are you, and what are you doing there?</a:t>
            </a:r>
            <a:endParaRPr lang="LID4096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449C15-D0C9-C0FE-2F7A-AB58FA1E15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Cooperation</a:t>
            </a:r>
            <a:endParaRPr lang="LID4096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847FD6-FE32-5AD6-3D17-2677142182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Who are we doing all this for/with anyway?</a:t>
            </a:r>
            <a:endParaRPr lang="LID4096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26E259-9498-7147-3868-EBC0FA9CE4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Levels of Fidelity</a:t>
            </a:r>
            <a:endParaRPr lang="LID4096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AA1195-D178-47D5-05FA-1580AFDE2C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What does it take for people to see what’s in front of them?</a:t>
            </a:r>
            <a:endParaRPr lang="LID4096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2F3942-91DD-0192-CDE4-82907C97B7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Emergence and maintenance</a:t>
            </a:r>
            <a:endParaRPr lang="LID4096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C22ECC-3B51-9993-B382-C39CE379B5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What do you pick if you have to choose? Who’s allowed to do anything with it?</a:t>
            </a:r>
            <a:endParaRPr lang="LID4096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878DC9-5A73-2115-3A47-ABADB3E36E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1.	</a:t>
            </a:r>
            <a:endParaRPr lang="LID4096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C80059-EC40-F0DD-0FF2-56B040F4FF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2.</a:t>
            </a:r>
            <a:endParaRPr lang="LID4096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86AB7F-7B8B-0E65-3672-C4F57EEBA9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3.</a:t>
            </a:r>
            <a:endParaRPr lang="LID4096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5C2224-9DFC-5A52-F858-79FC3E29E4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4.</a:t>
            </a:r>
            <a:endParaRPr lang="LID4096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51603C2-3D72-E3D1-1B8F-FD7F0D31250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5.</a:t>
            </a:r>
            <a:endParaRPr lang="LID4096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F1993E-13D6-1524-3535-A1CEB915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06" y="1883490"/>
            <a:ext cx="5536929" cy="29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6336-E89C-A6DD-0BA9-281F8CA2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Tony</a:t>
            </a:r>
            <a:endParaRPr lang="LID4096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A4A36DD-23B6-666F-8579-584F1A081968}"/>
                  </a:ext>
                </a:extLst>
              </p14:cNvPr>
              <p14:cNvContentPartPr/>
              <p14:nvPr/>
            </p14:nvContentPartPr>
            <p14:xfrm>
              <a:off x="4879147" y="3177382"/>
              <a:ext cx="795960" cy="30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A4A36DD-23B6-666F-8579-584F1A0819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143" y="3168382"/>
                <a:ext cx="813608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2539F4A-2FF5-78E3-269B-F7CFBD321D82}"/>
                  </a:ext>
                </a:extLst>
              </p14:cNvPr>
              <p14:cNvContentPartPr/>
              <p14:nvPr/>
            </p14:nvContentPartPr>
            <p14:xfrm>
              <a:off x="4379827" y="3832582"/>
              <a:ext cx="1227960" cy="157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2539F4A-2FF5-78E3-269B-F7CFBD321D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70824" y="3823584"/>
                <a:ext cx="1245605" cy="1587956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661A0E7-4CB3-166D-FB6C-491C10403D1B}"/>
              </a:ext>
            </a:extLst>
          </p:cNvPr>
          <p:cNvGrpSpPr/>
          <p:nvPr/>
        </p:nvGrpSpPr>
        <p:grpSpPr>
          <a:xfrm>
            <a:off x="3451027" y="2111422"/>
            <a:ext cx="2653200" cy="2148840"/>
            <a:chOff x="3451027" y="2111422"/>
            <a:chExt cx="2653200" cy="21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0691CE-F13B-A075-C243-9FC4CD5643C4}"/>
                    </a:ext>
                  </a:extLst>
                </p14:cNvPr>
                <p14:cNvContentPartPr/>
                <p14:nvPr/>
              </p14:nvContentPartPr>
              <p14:xfrm>
                <a:off x="4326187" y="2111422"/>
                <a:ext cx="1778040" cy="151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0691CE-F13B-A075-C243-9FC4CD5643C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17547" y="2102422"/>
                  <a:ext cx="1795680" cy="15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31663D-A027-ED6C-AA3D-D20220E3FF6A}"/>
                    </a:ext>
                  </a:extLst>
                </p14:cNvPr>
                <p14:cNvContentPartPr/>
                <p14:nvPr/>
              </p14:nvContentPartPr>
              <p14:xfrm>
                <a:off x="4632187" y="2433982"/>
                <a:ext cx="868320" cy="609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31663D-A027-ED6C-AA3D-D20220E3FF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23187" y="2425342"/>
                  <a:ext cx="8859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43A254-74FF-C285-9232-CF9654018A81}"/>
                    </a:ext>
                  </a:extLst>
                </p14:cNvPr>
                <p14:cNvContentPartPr/>
                <p14:nvPr/>
              </p14:nvContentPartPr>
              <p14:xfrm>
                <a:off x="5449027" y="2872462"/>
                <a:ext cx="302040" cy="264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43A254-74FF-C285-9232-CF9654018A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40027" y="2863822"/>
                  <a:ext cx="319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28DF47-EA12-2EBB-28E7-53F8B1B1ED74}"/>
                    </a:ext>
                  </a:extLst>
                </p14:cNvPr>
                <p14:cNvContentPartPr/>
                <p14:nvPr/>
              </p14:nvContentPartPr>
              <p14:xfrm>
                <a:off x="5025667" y="2809102"/>
                <a:ext cx="108720" cy="4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28DF47-EA12-2EBB-28E7-53F8B1B1ED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16667" y="2800462"/>
                  <a:ext cx="126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97BC6DC-220E-8F54-38DB-4E354616E377}"/>
                    </a:ext>
                  </a:extLst>
                </p14:cNvPr>
                <p14:cNvContentPartPr/>
                <p14:nvPr/>
              </p14:nvContentPartPr>
              <p14:xfrm>
                <a:off x="5579347" y="3027622"/>
                <a:ext cx="81000" cy="6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97BC6DC-220E-8F54-38DB-4E354616E3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70707" y="3018982"/>
                  <a:ext cx="98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F08539-11FD-0F14-DC7B-B3A1B426BB5B}"/>
                    </a:ext>
                  </a:extLst>
                </p14:cNvPr>
                <p14:cNvContentPartPr/>
                <p14:nvPr/>
              </p14:nvContentPartPr>
              <p14:xfrm>
                <a:off x="3798067" y="3234262"/>
                <a:ext cx="1067760" cy="785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F08539-11FD-0F14-DC7B-B3A1B426BB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89067" y="3225622"/>
                  <a:ext cx="108540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0DD425-7D6C-23E9-6AB0-06F8C103F475}"/>
                    </a:ext>
                  </a:extLst>
                </p14:cNvPr>
                <p14:cNvContentPartPr/>
                <p14:nvPr/>
              </p14:nvContentPartPr>
              <p14:xfrm>
                <a:off x="3811027" y="3341902"/>
                <a:ext cx="689040" cy="918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0DD425-7D6C-23E9-6AB0-06F8C103F4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02387" y="3333262"/>
                  <a:ext cx="706680" cy="9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DBB694-4460-43AD-90F4-FDDC8E8EE260}"/>
                    </a:ext>
                  </a:extLst>
                </p14:cNvPr>
                <p14:cNvContentPartPr/>
                <p14:nvPr/>
              </p14:nvContentPartPr>
              <p14:xfrm>
                <a:off x="3616267" y="2871022"/>
                <a:ext cx="386280" cy="49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DBB694-4460-43AD-90F4-FDDC8E8EE2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07267" y="2862382"/>
                  <a:ext cx="4039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1A719B-9F31-D133-8545-1D00E15DC784}"/>
                    </a:ext>
                  </a:extLst>
                </p14:cNvPr>
                <p14:cNvContentPartPr/>
                <p14:nvPr/>
              </p14:nvContentPartPr>
              <p14:xfrm>
                <a:off x="4004707" y="2863102"/>
                <a:ext cx="156960" cy="28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1A719B-9F31-D133-8545-1D00E15DC7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96067" y="2854102"/>
                  <a:ext cx="174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005CAF-4790-F15D-3F46-B21E5B81BC85}"/>
                    </a:ext>
                  </a:extLst>
                </p14:cNvPr>
                <p14:cNvContentPartPr/>
                <p14:nvPr/>
              </p14:nvContentPartPr>
              <p14:xfrm>
                <a:off x="3877987" y="2564302"/>
                <a:ext cx="33120" cy="36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005CAF-4790-F15D-3F46-B21E5B81BC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8987" y="2555662"/>
                  <a:ext cx="50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E86512-550D-B1B2-9E71-B3E665D627AF}"/>
                    </a:ext>
                  </a:extLst>
                </p14:cNvPr>
                <p14:cNvContentPartPr/>
                <p14:nvPr/>
              </p14:nvContentPartPr>
              <p14:xfrm>
                <a:off x="3684307" y="2578342"/>
                <a:ext cx="59760" cy="359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E86512-550D-B1B2-9E71-B3E665D627A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75667" y="2569702"/>
                  <a:ext cx="77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C032BF-222C-2028-1181-7045ACCA9DC1}"/>
                    </a:ext>
                  </a:extLst>
                </p14:cNvPr>
                <p14:cNvContentPartPr/>
                <p14:nvPr/>
              </p14:nvContentPartPr>
              <p14:xfrm>
                <a:off x="3496387" y="2670142"/>
                <a:ext cx="125640" cy="28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C032BF-222C-2028-1181-7045ACCA9D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87387" y="2661142"/>
                  <a:ext cx="143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250426-4167-5F5A-759D-6E9585B976AD}"/>
                    </a:ext>
                  </a:extLst>
                </p14:cNvPr>
                <p14:cNvContentPartPr/>
                <p14:nvPr/>
              </p14:nvContentPartPr>
              <p14:xfrm>
                <a:off x="3451027" y="2927902"/>
                <a:ext cx="219960" cy="147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250426-4167-5F5A-759D-6E9585B976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42027" y="2918902"/>
                  <a:ext cx="23760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D7309E7-051C-2C8D-982E-4D2F2E997B37}"/>
                  </a:ext>
                </a:extLst>
              </p14:cNvPr>
              <p14:cNvContentPartPr/>
              <p14:nvPr/>
            </p14:nvContentPartPr>
            <p14:xfrm>
              <a:off x="5429587" y="4091062"/>
              <a:ext cx="83880" cy="469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D7309E7-051C-2C8D-982E-4D2F2E997B3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20587" y="4082062"/>
                <a:ext cx="10152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7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6336-E89C-A6DD-0BA9-281F8CA2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Tony is the rockstar in your team</a:t>
            </a:r>
            <a:endParaRPr lang="LID4096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A4A36DD-23B6-666F-8579-584F1A081968}"/>
                  </a:ext>
                </a:extLst>
              </p14:cNvPr>
              <p14:cNvContentPartPr/>
              <p14:nvPr/>
            </p14:nvContentPartPr>
            <p14:xfrm>
              <a:off x="4879147" y="3177382"/>
              <a:ext cx="795960" cy="30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A4A36DD-23B6-666F-8579-584F1A081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0507" y="3168742"/>
                <a:ext cx="8136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2539F4A-2FF5-78E3-269B-F7CFBD321D82}"/>
                  </a:ext>
                </a:extLst>
              </p14:cNvPr>
              <p14:cNvContentPartPr/>
              <p14:nvPr/>
            </p14:nvContentPartPr>
            <p14:xfrm>
              <a:off x="4379827" y="3832582"/>
              <a:ext cx="1227960" cy="157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2539F4A-2FF5-78E3-269B-F7CFBD321D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1187" y="3823582"/>
                <a:ext cx="1245600" cy="158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661A0E7-4CB3-166D-FB6C-491C10403D1B}"/>
              </a:ext>
            </a:extLst>
          </p:cNvPr>
          <p:cNvGrpSpPr/>
          <p:nvPr/>
        </p:nvGrpSpPr>
        <p:grpSpPr>
          <a:xfrm>
            <a:off x="3451027" y="2111422"/>
            <a:ext cx="2653200" cy="2148840"/>
            <a:chOff x="3451027" y="2111422"/>
            <a:chExt cx="2653200" cy="21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0691CE-F13B-A075-C243-9FC4CD5643C4}"/>
                    </a:ext>
                  </a:extLst>
                </p14:cNvPr>
                <p14:cNvContentPartPr/>
                <p14:nvPr/>
              </p14:nvContentPartPr>
              <p14:xfrm>
                <a:off x="4326187" y="2111422"/>
                <a:ext cx="1778040" cy="151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0691CE-F13B-A075-C243-9FC4CD5643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17547" y="2102422"/>
                  <a:ext cx="1795680" cy="15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631663D-A027-ED6C-AA3D-D20220E3FF6A}"/>
                    </a:ext>
                  </a:extLst>
                </p14:cNvPr>
                <p14:cNvContentPartPr/>
                <p14:nvPr/>
              </p14:nvContentPartPr>
              <p14:xfrm>
                <a:off x="4632187" y="2433982"/>
                <a:ext cx="868320" cy="609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631663D-A027-ED6C-AA3D-D20220E3FF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23187" y="2425342"/>
                  <a:ext cx="8859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43A254-74FF-C285-9232-CF9654018A81}"/>
                    </a:ext>
                  </a:extLst>
                </p14:cNvPr>
                <p14:cNvContentPartPr/>
                <p14:nvPr/>
              </p14:nvContentPartPr>
              <p14:xfrm>
                <a:off x="5449027" y="2872462"/>
                <a:ext cx="302040" cy="264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43A254-74FF-C285-9232-CF9654018A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40027" y="2863822"/>
                  <a:ext cx="319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28DF47-EA12-2EBB-28E7-53F8B1B1ED74}"/>
                    </a:ext>
                  </a:extLst>
                </p14:cNvPr>
                <p14:cNvContentPartPr/>
                <p14:nvPr/>
              </p14:nvContentPartPr>
              <p14:xfrm>
                <a:off x="5025667" y="2809102"/>
                <a:ext cx="108720" cy="4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28DF47-EA12-2EBB-28E7-53F8B1B1ED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16667" y="2800462"/>
                  <a:ext cx="126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97BC6DC-220E-8F54-38DB-4E354616E377}"/>
                    </a:ext>
                  </a:extLst>
                </p14:cNvPr>
                <p14:cNvContentPartPr/>
                <p14:nvPr/>
              </p14:nvContentPartPr>
              <p14:xfrm>
                <a:off x="5579347" y="3027622"/>
                <a:ext cx="81000" cy="6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97BC6DC-220E-8F54-38DB-4E354616E3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0707" y="3018982"/>
                  <a:ext cx="98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F08539-11FD-0F14-DC7B-B3A1B426BB5B}"/>
                    </a:ext>
                  </a:extLst>
                </p14:cNvPr>
                <p14:cNvContentPartPr/>
                <p14:nvPr/>
              </p14:nvContentPartPr>
              <p14:xfrm>
                <a:off x="3798067" y="3234262"/>
                <a:ext cx="1067760" cy="785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F08539-11FD-0F14-DC7B-B3A1B426BB5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89067" y="3225622"/>
                  <a:ext cx="108540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0DD425-7D6C-23E9-6AB0-06F8C103F475}"/>
                    </a:ext>
                  </a:extLst>
                </p14:cNvPr>
                <p14:cNvContentPartPr/>
                <p14:nvPr/>
              </p14:nvContentPartPr>
              <p14:xfrm>
                <a:off x="3811027" y="3341902"/>
                <a:ext cx="689040" cy="918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0DD425-7D6C-23E9-6AB0-06F8C103F4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02387" y="3333262"/>
                  <a:ext cx="706680" cy="9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DBB694-4460-43AD-90F4-FDDC8E8EE260}"/>
                    </a:ext>
                  </a:extLst>
                </p14:cNvPr>
                <p14:cNvContentPartPr/>
                <p14:nvPr/>
              </p14:nvContentPartPr>
              <p14:xfrm>
                <a:off x="3616267" y="2871022"/>
                <a:ext cx="386280" cy="49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DBB694-4460-43AD-90F4-FDDC8E8EE2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7267" y="2862382"/>
                  <a:ext cx="4039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1A719B-9F31-D133-8545-1D00E15DC784}"/>
                    </a:ext>
                  </a:extLst>
                </p14:cNvPr>
                <p14:cNvContentPartPr/>
                <p14:nvPr/>
              </p14:nvContentPartPr>
              <p14:xfrm>
                <a:off x="4004707" y="2863102"/>
                <a:ext cx="156960" cy="28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1A719B-9F31-D133-8545-1D00E15DC7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6067" y="2854102"/>
                  <a:ext cx="174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005CAF-4790-F15D-3F46-B21E5B81BC85}"/>
                    </a:ext>
                  </a:extLst>
                </p14:cNvPr>
                <p14:cNvContentPartPr/>
                <p14:nvPr/>
              </p14:nvContentPartPr>
              <p14:xfrm>
                <a:off x="3877987" y="2564302"/>
                <a:ext cx="33120" cy="36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005CAF-4790-F15D-3F46-B21E5B81BC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68987" y="2555662"/>
                  <a:ext cx="50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E86512-550D-B1B2-9E71-B3E665D627AF}"/>
                    </a:ext>
                  </a:extLst>
                </p14:cNvPr>
                <p14:cNvContentPartPr/>
                <p14:nvPr/>
              </p14:nvContentPartPr>
              <p14:xfrm>
                <a:off x="3684307" y="2578342"/>
                <a:ext cx="59760" cy="359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E86512-550D-B1B2-9E71-B3E665D627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75667" y="2569702"/>
                  <a:ext cx="77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C032BF-222C-2028-1181-7045ACCA9DC1}"/>
                    </a:ext>
                  </a:extLst>
                </p14:cNvPr>
                <p14:cNvContentPartPr/>
                <p14:nvPr/>
              </p14:nvContentPartPr>
              <p14:xfrm>
                <a:off x="3496387" y="2670142"/>
                <a:ext cx="125640" cy="28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C032BF-222C-2028-1181-7045ACCA9D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87387" y="2661142"/>
                  <a:ext cx="143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250426-4167-5F5A-759D-6E9585B976AD}"/>
                    </a:ext>
                  </a:extLst>
                </p14:cNvPr>
                <p14:cNvContentPartPr/>
                <p14:nvPr/>
              </p14:nvContentPartPr>
              <p14:xfrm>
                <a:off x="3451027" y="2927902"/>
                <a:ext cx="219960" cy="147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250426-4167-5F5A-759D-6E9585B976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42027" y="2918902"/>
                  <a:ext cx="23760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D7309E7-051C-2C8D-982E-4D2F2E997B37}"/>
                  </a:ext>
                </a:extLst>
              </p14:cNvPr>
              <p14:cNvContentPartPr/>
              <p14:nvPr/>
            </p14:nvContentPartPr>
            <p14:xfrm>
              <a:off x="5429587" y="4091062"/>
              <a:ext cx="83880" cy="469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D7309E7-051C-2C8D-982E-4D2F2E997B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20947" y="4082422"/>
                <a:ext cx="10152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8BB0E3-AD6D-EAF2-5967-EB1F9A84554D}"/>
                  </a:ext>
                </a:extLst>
              </p14:cNvPr>
              <p14:cNvContentPartPr/>
              <p14:nvPr/>
            </p14:nvContentPartPr>
            <p14:xfrm>
              <a:off x="3892387" y="4007542"/>
              <a:ext cx="2008800" cy="1520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8BB0E3-AD6D-EAF2-5967-EB1F9A84554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3747" y="3998902"/>
                <a:ext cx="2026440" cy="15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FEE42A3-9167-43D3-EEAF-809415AB3CBE}"/>
                  </a:ext>
                </a:extLst>
              </p14:cNvPr>
              <p14:cNvContentPartPr/>
              <p14:nvPr/>
            </p14:nvContentPartPr>
            <p14:xfrm>
              <a:off x="6654307" y="2947342"/>
              <a:ext cx="852120" cy="64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FEE42A3-9167-43D3-EEAF-809415AB3C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45307" y="2938342"/>
                <a:ext cx="869760" cy="65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5739C8B-0C54-00DC-47B2-B85C27D296DF}"/>
              </a:ext>
            </a:extLst>
          </p:cNvPr>
          <p:cNvGrpSpPr/>
          <p:nvPr/>
        </p:nvGrpSpPr>
        <p:grpSpPr>
          <a:xfrm>
            <a:off x="4321147" y="2929342"/>
            <a:ext cx="3260160" cy="2027880"/>
            <a:chOff x="4321147" y="2929342"/>
            <a:chExt cx="3260160" cy="20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895164-987B-62E3-A328-B132EE4C5671}"/>
                    </a:ext>
                  </a:extLst>
                </p14:cNvPr>
                <p14:cNvContentPartPr/>
                <p14:nvPr/>
              </p14:nvContentPartPr>
              <p14:xfrm>
                <a:off x="5636227" y="3294382"/>
                <a:ext cx="1172520" cy="76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895164-987B-62E3-A328-B132EE4C56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27587" y="3285742"/>
                  <a:ext cx="119016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52D4F9-CBDF-440A-E7FE-24EBEDD389A1}"/>
                    </a:ext>
                  </a:extLst>
                </p14:cNvPr>
                <p14:cNvContentPartPr/>
                <p14:nvPr/>
              </p14:nvContentPartPr>
              <p14:xfrm>
                <a:off x="5889307" y="4296622"/>
                <a:ext cx="14400" cy="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52D4F9-CBDF-440A-E7FE-24EBEDD389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80667" y="4287982"/>
                  <a:ext cx="32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5B6D60-8517-7438-7539-5EADCB2709A7}"/>
                    </a:ext>
                  </a:extLst>
                </p14:cNvPr>
                <p14:cNvContentPartPr/>
                <p14:nvPr/>
              </p14:nvContentPartPr>
              <p14:xfrm>
                <a:off x="5903347" y="4301302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5B6D60-8517-7438-7539-5EADCB2709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94707" y="42926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0DA2F5-57C1-0D4C-C9AA-D1182EB31A37}"/>
                    </a:ext>
                  </a:extLst>
                </p14:cNvPr>
                <p14:cNvContentPartPr/>
                <p14:nvPr/>
              </p14:nvContentPartPr>
              <p14:xfrm>
                <a:off x="5903347" y="3400582"/>
                <a:ext cx="1054440" cy="90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0DA2F5-57C1-0D4C-C9AA-D1182EB31A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94707" y="3391582"/>
                  <a:ext cx="107208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5FD188-33F2-8ADE-1704-2E234A009434}"/>
                    </a:ext>
                  </a:extLst>
                </p14:cNvPr>
                <p14:cNvContentPartPr/>
                <p14:nvPr/>
              </p14:nvContentPartPr>
              <p14:xfrm>
                <a:off x="4997587" y="3236062"/>
                <a:ext cx="1839600" cy="1344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5FD188-33F2-8ADE-1704-2E234A0094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88947" y="3227062"/>
                  <a:ext cx="1857240" cy="13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F3C7BF-EE26-3D98-C97A-552D9D6D390C}"/>
                    </a:ext>
                  </a:extLst>
                </p14:cNvPr>
                <p14:cNvContentPartPr/>
                <p14:nvPr/>
              </p14:nvContentPartPr>
              <p14:xfrm>
                <a:off x="5161387" y="3212302"/>
                <a:ext cx="1848960" cy="1413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F3C7BF-EE26-3D98-C97A-552D9D6D39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52747" y="3203302"/>
                  <a:ext cx="1866600" cy="14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DAC57B-9C26-28C1-9AFC-8CAF69088EF7}"/>
                    </a:ext>
                  </a:extLst>
                </p14:cNvPr>
                <p14:cNvContentPartPr/>
                <p14:nvPr/>
              </p14:nvContentPartPr>
              <p14:xfrm>
                <a:off x="5255347" y="3315622"/>
                <a:ext cx="1734480" cy="1305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DAC57B-9C26-28C1-9AFC-8CAF69088E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46707" y="3306622"/>
                  <a:ext cx="1752120" cy="13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3CBB9A-1F3E-A514-59BA-1CE3D18F5972}"/>
                    </a:ext>
                  </a:extLst>
                </p14:cNvPr>
                <p14:cNvContentPartPr/>
                <p14:nvPr/>
              </p14:nvContentPartPr>
              <p14:xfrm>
                <a:off x="5332027" y="3398782"/>
                <a:ext cx="1630080" cy="1359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3CBB9A-1F3E-A514-59BA-1CE3D18F597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23387" y="3390142"/>
                  <a:ext cx="1647720" cy="13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826667-7BA5-065D-436A-9BE9F1E0764C}"/>
                    </a:ext>
                  </a:extLst>
                </p14:cNvPr>
                <p14:cNvContentPartPr/>
                <p14:nvPr/>
              </p14:nvContentPartPr>
              <p14:xfrm>
                <a:off x="5175427" y="3202942"/>
                <a:ext cx="1850040" cy="1348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826667-7BA5-065D-436A-9BE9F1E0764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66427" y="3193942"/>
                  <a:ext cx="1867680" cy="13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F83BBE8-381B-350F-0E4D-3A4848FFFC31}"/>
                    </a:ext>
                  </a:extLst>
                </p14:cNvPr>
                <p14:cNvContentPartPr/>
                <p14:nvPr/>
              </p14:nvContentPartPr>
              <p14:xfrm>
                <a:off x="6742147" y="3126982"/>
                <a:ext cx="84960" cy="65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F83BBE8-381B-350F-0E4D-3A4848FFFC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33147" y="3117982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A3DBB3B-BB46-D181-F6AA-FFCE446806CB}"/>
                    </a:ext>
                  </a:extLst>
                </p14:cNvPr>
                <p14:cNvContentPartPr/>
                <p14:nvPr/>
              </p14:nvContentPartPr>
              <p14:xfrm>
                <a:off x="6732427" y="3066862"/>
                <a:ext cx="70200" cy="46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A3DBB3B-BB46-D181-F6AA-FFCE446806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23787" y="3058222"/>
                  <a:ext cx="87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C9D193-5BF7-5FA4-4231-4F5D6F6F5D25}"/>
                    </a:ext>
                  </a:extLst>
                </p14:cNvPr>
                <p14:cNvContentPartPr/>
                <p14:nvPr/>
              </p14:nvContentPartPr>
              <p14:xfrm>
                <a:off x="7017187" y="2997382"/>
                <a:ext cx="22320" cy="46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C9D193-5BF7-5FA4-4231-4F5D6F6F5D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08547" y="2988382"/>
                  <a:ext cx="39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E46D24-44CE-DF94-EDA2-44BAF80465F4}"/>
                    </a:ext>
                  </a:extLst>
                </p14:cNvPr>
                <p14:cNvContentPartPr/>
                <p14:nvPr/>
              </p14:nvContentPartPr>
              <p14:xfrm>
                <a:off x="6819547" y="3078022"/>
                <a:ext cx="115200" cy="33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E46D24-44CE-DF94-EDA2-44BAF80465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10907" y="3069022"/>
                  <a:ext cx="13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6C1DF8-D669-8DF8-31A8-C87749C4DF46}"/>
                    </a:ext>
                  </a:extLst>
                </p14:cNvPr>
                <p14:cNvContentPartPr/>
                <p14:nvPr/>
              </p14:nvContentPartPr>
              <p14:xfrm>
                <a:off x="6952027" y="2929342"/>
                <a:ext cx="125640" cy="11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6C1DF8-D669-8DF8-31A8-C87749C4DF4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43027" y="2920702"/>
                  <a:ext cx="143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E760E66-8D6F-84E2-0891-3E9865B0A657}"/>
                    </a:ext>
                  </a:extLst>
                </p14:cNvPr>
                <p14:cNvContentPartPr/>
                <p14:nvPr/>
              </p14:nvContentPartPr>
              <p14:xfrm>
                <a:off x="6754387" y="3034462"/>
                <a:ext cx="129600" cy="7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E760E66-8D6F-84E2-0891-3E9865B0A6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45747" y="3025462"/>
                  <a:ext cx="147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E910EA-A9C9-0C1D-A6AB-1EBC96511C10}"/>
                    </a:ext>
                  </a:extLst>
                </p14:cNvPr>
                <p14:cNvContentPartPr/>
                <p14:nvPr/>
              </p14:nvContentPartPr>
              <p14:xfrm>
                <a:off x="6655747" y="3031942"/>
                <a:ext cx="9432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E910EA-A9C9-0C1D-A6AB-1EBC96511C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47107" y="3023302"/>
                  <a:ext cx="111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8B4722-E6C3-E045-955D-9912B314CDAD}"/>
                    </a:ext>
                  </a:extLst>
                </p14:cNvPr>
                <p14:cNvContentPartPr/>
                <p14:nvPr/>
              </p14:nvContentPartPr>
              <p14:xfrm>
                <a:off x="7341907" y="3200062"/>
                <a:ext cx="239400" cy="159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8B4722-E6C3-E045-955D-9912B314CD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32907" y="3191422"/>
                  <a:ext cx="257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5252CC-2448-4017-44C4-9CD39E0211D7}"/>
                    </a:ext>
                  </a:extLst>
                </p14:cNvPr>
                <p14:cNvContentPartPr/>
                <p14:nvPr/>
              </p14:nvContentPartPr>
              <p14:xfrm>
                <a:off x="7341907" y="3240022"/>
                <a:ext cx="161640" cy="12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5252CC-2448-4017-44C4-9CD39E0211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33267" y="3231022"/>
                  <a:ext cx="179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91B4EC-E8E8-CBFC-FA56-7809634734A3}"/>
                    </a:ext>
                  </a:extLst>
                </p14:cNvPr>
                <p14:cNvContentPartPr/>
                <p14:nvPr/>
              </p14:nvContentPartPr>
              <p14:xfrm>
                <a:off x="7164427" y="3370342"/>
                <a:ext cx="136080" cy="61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91B4EC-E8E8-CBFC-FA56-7809634734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55787" y="3361702"/>
                  <a:ext cx="153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720E10E-F0C8-CBD9-95A0-790FC44A4F23}"/>
                    </a:ext>
                  </a:extLst>
                </p14:cNvPr>
                <p14:cNvContentPartPr/>
                <p14:nvPr/>
              </p14:nvContentPartPr>
              <p14:xfrm>
                <a:off x="7230667" y="3365662"/>
                <a:ext cx="104400" cy="136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720E10E-F0C8-CBD9-95A0-790FC44A4F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22027" y="3356662"/>
                  <a:ext cx="122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1D755E-4FAF-6253-12B8-1A90A6841DCF}"/>
                    </a:ext>
                  </a:extLst>
                </p14:cNvPr>
                <p14:cNvContentPartPr/>
                <p14:nvPr/>
              </p14:nvContentPartPr>
              <p14:xfrm>
                <a:off x="7080907" y="3468262"/>
                <a:ext cx="151200" cy="101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1D755E-4FAF-6253-12B8-1A90A6841D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71907" y="3459622"/>
                  <a:ext cx="16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56CF10-B723-80D0-A877-543A98C9CF4B}"/>
                    </a:ext>
                  </a:extLst>
                </p14:cNvPr>
                <p14:cNvContentPartPr/>
                <p14:nvPr/>
              </p14:nvContentPartPr>
              <p14:xfrm>
                <a:off x="7216627" y="3457462"/>
                <a:ext cx="104760" cy="10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56CF10-B723-80D0-A877-543A98C9CF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7987" y="3448462"/>
                  <a:ext cx="122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C73063B-A3BC-95D7-C585-D368768CD411}"/>
                    </a:ext>
                  </a:extLst>
                </p14:cNvPr>
                <p14:cNvContentPartPr/>
                <p14:nvPr/>
              </p14:nvContentPartPr>
              <p14:xfrm>
                <a:off x="4964107" y="4303462"/>
                <a:ext cx="444960" cy="545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C73063B-A3BC-95D7-C585-D368768CD41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55107" y="4294822"/>
                  <a:ext cx="4626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7180B0A-7D93-C7F4-F6E5-3302DF9B23E6}"/>
                    </a:ext>
                  </a:extLst>
                </p14:cNvPr>
                <p14:cNvContentPartPr/>
                <p14:nvPr/>
              </p14:nvContentPartPr>
              <p14:xfrm>
                <a:off x="4903627" y="4696582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7180B0A-7D93-C7F4-F6E5-3302DF9B23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4627" y="46879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ADEF2E-D3F1-D217-40CA-C37B5F00D301}"/>
                    </a:ext>
                  </a:extLst>
                </p14:cNvPr>
                <p14:cNvContentPartPr/>
                <p14:nvPr/>
              </p14:nvContentPartPr>
              <p14:xfrm>
                <a:off x="4851427" y="4532062"/>
                <a:ext cx="376560" cy="386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ADEF2E-D3F1-D217-40CA-C37B5F00D3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42427" y="4523062"/>
                  <a:ext cx="3942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7A7EF09-BBF0-5BEF-9998-047A494AEA2B}"/>
                    </a:ext>
                  </a:extLst>
                </p14:cNvPr>
                <p14:cNvContentPartPr/>
                <p14:nvPr/>
              </p14:nvContentPartPr>
              <p14:xfrm>
                <a:off x="4875187" y="4604782"/>
                <a:ext cx="342360" cy="352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7A7EF09-BBF0-5BEF-9998-047A494AEA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66187" y="4596142"/>
                  <a:ext cx="3600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40A48C5-8DD6-AE11-85A6-4DBBF37A91E9}"/>
                    </a:ext>
                  </a:extLst>
                </p14:cNvPr>
                <p14:cNvContentPartPr/>
                <p14:nvPr/>
              </p14:nvContentPartPr>
              <p14:xfrm>
                <a:off x="4834507" y="4385182"/>
                <a:ext cx="386640" cy="30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40A48C5-8DD6-AE11-85A6-4DBBF37A91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25507" y="4376542"/>
                  <a:ext cx="404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72AA401-13FE-2A8D-3462-3AEFFD8522E7}"/>
                    </a:ext>
                  </a:extLst>
                </p14:cNvPr>
                <p14:cNvContentPartPr/>
                <p14:nvPr/>
              </p14:nvContentPartPr>
              <p14:xfrm>
                <a:off x="4928467" y="4428022"/>
                <a:ext cx="344520" cy="325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72AA401-13FE-2A8D-3462-3AEFFD8522E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19827" y="4419022"/>
                  <a:ext cx="3621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CE775E-D27A-B6CC-0EDA-0538B8462B73}"/>
                    </a:ext>
                  </a:extLst>
                </p14:cNvPr>
                <p14:cNvContentPartPr/>
                <p14:nvPr/>
              </p14:nvContentPartPr>
              <p14:xfrm>
                <a:off x="5098747" y="4557622"/>
                <a:ext cx="125640" cy="14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CE775E-D27A-B6CC-0EDA-0538B8462B7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89747" y="4548622"/>
                  <a:ext cx="143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1E636AC-AE3C-B36D-77E6-F49079AFE25F}"/>
                    </a:ext>
                  </a:extLst>
                </p14:cNvPr>
                <p14:cNvContentPartPr/>
                <p14:nvPr/>
              </p14:nvContentPartPr>
              <p14:xfrm>
                <a:off x="5130067" y="4557622"/>
                <a:ext cx="199080" cy="280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1E636AC-AE3C-B36D-77E6-F49079AFE25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21067" y="4548622"/>
                  <a:ext cx="216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CD63A78-3512-98F1-5501-23D862EAA165}"/>
                    </a:ext>
                  </a:extLst>
                </p14:cNvPr>
                <p14:cNvContentPartPr/>
                <p14:nvPr/>
              </p14:nvContentPartPr>
              <p14:xfrm>
                <a:off x="4321147" y="4612702"/>
                <a:ext cx="264600" cy="139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CD63A78-3512-98F1-5501-23D862EAA16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12147" y="4603702"/>
                  <a:ext cx="282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35BC28-F74E-D9FD-0365-2AD52E063C46}"/>
                    </a:ext>
                  </a:extLst>
                </p14:cNvPr>
                <p14:cNvContentPartPr/>
                <p14:nvPr/>
              </p14:nvContentPartPr>
              <p14:xfrm>
                <a:off x="4652707" y="4448542"/>
                <a:ext cx="122760" cy="119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35BC28-F74E-D9FD-0365-2AD52E063C4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44067" y="4439542"/>
                  <a:ext cx="1404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BA3737F-1FE0-2F0F-7401-A35CCAD75329}"/>
              </a:ext>
            </a:extLst>
          </p:cNvPr>
          <p:cNvGrpSpPr/>
          <p:nvPr/>
        </p:nvGrpSpPr>
        <p:grpSpPr>
          <a:xfrm>
            <a:off x="1280587" y="1492582"/>
            <a:ext cx="6774480" cy="4614120"/>
            <a:chOff x="1280587" y="1492582"/>
            <a:chExt cx="6774480" cy="4614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5D2EF3-BC35-534D-953B-4284A51FB7C5}"/>
                    </a:ext>
                  </a:extLst>
                </p14:cNvPr>
                <p14:cNvContentPartPr/>
                <p14:nvPr/>
              </p14:nvContentPartPr>
              <p14:xfrm>
                <a:off x="2578747" y="1492582"/>
                <a:ext cx="5476320" cy="4614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5D2EF3-BC35-534D-953B-4284A51FB7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60747" y="1474582"/>
                  <a:ext cx="5511960" cy="46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AD4F997-1D68-CA44-159B-C05B9376AC12}"/>
                    </a:ext>
                  </a:extLst>
                </p14:cNvPr>
                <p14:cNvContentPartPr/>
                <p14:nvPr/>
              </p14:nvContentPartPr>
              <p14:xfrm>
                <a:off x="1594147" y="1960222"/>
                <a:ext cx="577440" cy="417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AD4F997-1D68-CA44-159B-C05B9376AC1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76147" y="1942582"/>
                  <a:ext cx="613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42CFCC-EE97-0EDD-A0F3-4398BE7394E9}"/>
                    </a:ext>
                  </a:extLst>
                </p14:cNvPr>
                <p14:cNvContentPartPr/>
                <p14:nvPr/>
              </p14:nvContentPartPr>
              <p14:xfrm>
                <a:off x="1280587" y="3707662"/>
                <a:ext cx="579960" cy="260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42CFCC-EE97-0EDD-A0F3-4398BE7394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62947" y="3690022"/>
                  <a:ext cx="615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A92F2F-54C5-02BE-9B1D-547BD8098CFA}"/>
                    </a:ext>
                  </a:extLst>
                </p14:cNvPr>
                <p14:cNvContentPartPr/>
                <p14:nvPr/>
              </p14:nvContentPartPr>
              <p14:xfrm>
                <a:off x="1984387" y="4910782"/>
                <a:ext cx="579240" cy="241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A92F2F-54C5-02BE-9B1D-547BD8098CF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66387" y="4892782"/>
                  <a:ext cx="61488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DA0C474-A77A-AD39-EAC2-63CA5936FEE6}"/>
                  </a:ext>
                </a:extLst>
              </p14:cNvPr>
              <p14:cNvContentPartPr/>
              <p14:nvPr/>
            </p14:nvContentPartPr>
            <p14:xfrm>
              <a:off x="8547547" y="1653862"/>
              <a:ext cx="762120" cy="190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DA0C474-A77A-AD39-EAC2-63CA5936FEE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29547" y="1635862"/>
                <a:ext cx="7977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D78FB99-033D-5D9B-2B89-4E76D9FFB479}"/>
                  </a:ext>
                </a:extLst>
              </p14:cNvPr>
              <p14:cNvContentPartPr/>
              <p14:nvPr/>
            </p14:nvContentPartPr>
            <p14:xfrm>
              <a:off x="8913307" y="3942742"/>
              <a:ext cx="412560" cy="128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D78FB99-033D-5D9B-2B89-4E76D9FFB47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895307" y="3924742"/>
                <a:ext cx="448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ADAB290-416D-1ED3-ED4F-945591E791AB}"/>
                  </a:ext>
                </a:extLst>
              </p14:cNvPr>
              <p14:cNvContentPartPr/>
              <p14:nvPr/>
            </p14:nvContentPartPr>
            <p14:xfrm>
              <a:off x="8610187" y="5396782"/>
              <a:ext cx="415800" cy="275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ADAB290-416D-1ED3-ED4F-945591E791A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592547" y="5379142"/>
                <a:ext cx="45144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9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15764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507DB7-9C8A-0082-B132-44CD5948BAEF}"/>
              </a:ext>
            </a:extLst>
          </p:cNvPr>
          <p:cNvSpPr txBox="1">
            <a:spLocks/>
          </p:cNvSpPr>
          <p:nvPr/>
        </p:nvSpPr>
        <p:spPr>
          <a:xfrm>
            <a:off x="1263870" y="2810202"/>
            <a:ext cx="9664260" cy="1237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bg1"/>
                </a:solidFill>
              </a:rPr>
              <a:t>Do any of you know a Tony?</a:t>
            </a:r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61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E4CFD-FF62-2C67-B337-57FF1F8E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</a:rPr>
              <a:t>As an admin, I want to do that thing we </a:t>
            </a:r>
            <a:r>
              <a:rPr lang="en-US" dirty="0">
                <a:solidFill>
                  <a:srgbClr val="040C28"/>
                </a:solidFill>
              </a:rPr>
              <a:t>did the other time </a:t>
            </a:r>
            <a:r>
              <a:rPr lang="en-US" b="0" i="0" dirty="0">
                <a:solidFill>
                  <a:srgbClr val="040C28"/>
                </a:solidFill>
                <a:effectLst/>
              </a:rPr>
              <a:t>so that the thingy works.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0445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BCB53B-0AF0-FAAC-6583-D5725CB3FF92}"/>
                  </a:ext>
                </a:extLst>
              </p14:cNvPr>
              <p14:cNvContentPartPr/>
              <p14:nvPr/>
            </p14:nvContentPartPr>
            <p14:xfrm>
              <a:off x="2513947" y="3877110"/>
              <a:ext cx="6681960" cy="67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BCB53B-0AF0-FAAC-6583-D5725CB3FF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4947" y="3868110"/>
                <a:ext cx="669960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F9CC22-9B38-C5AC-6920-CE15CD52718C}"/>
                  </a:ext>
                </a:extLst>
              </p14:cNvPr>
              <p14:cNvContentPartPr/>
              <p14:nvPr/>
            </p14:nvContentPartPr>
            <p14:xfrm>
              <a:off x="2820307" y="3164310"/>
              <a:ext cx="791640" cy="64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F9CC22-9B38-C5AC-6920-CE15CD5271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1307" y="3155310"/>
                <a:ext cx="80928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FB8FF5-9A47-D7C1-6756-7896394516D5}"/>
                  </a:ext>
                </a:extLst>
              </p14:cNvPr>
              <p14:cNvContentPartPr/>
              <p14:nvPr/>
            </p14:nvContentPartPr>
            <p14:xfrm>
              <a:off x="3784027" y="3381030"/>
              <a:ext cx="597240" cy="48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FB8FF5-9A47-D7C1-6756-7896394516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5027" y="3372030"/>
                <a:ext cx="61488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E9A47C-C3E3-AD25-8A03-45FAFD5DC12D}"/>
                  </a:ext>
                </a:extLst>
              </p14:cNvPr>
              <p14:cNvContentPartPr/>
              <p14:nvPr/>
            </p14:nvContentPartPr>
            <p14:xfrm>
              <a:off x="4928107" y="2855430"/>
              <a:ext cx="630720" cy="780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E9A47C-C3E3-AD25-8A03-45FAFD5DC1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9107" y="2846430"/>
                <a:ext cx="64836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9720DC-C471-40D5-3D9D-4A0932929771}"/>
                  </a:ext>
                </a:extLst>
              </p14:cNvPr>
              <p14:cNvContentPartPr/>
              <p14:nvPr/>
            </p14:nvContentPartPr>
            <p14:xfrm>
              <a:off x="8284747" y="3262950"/>
              <a:ext cx="636120" cy="501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9720DC-C471-40D5-3D9D-4A09329297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75742" y="3253950"/>
                <a:ext cx="653770" cy="51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54C350B-2766-5F78-F20A-FA18D502653C}"/>
              </a:ext>
            </a:extLst>
          </p:cNvPr>
          <p:cNvGrpSpPr/>
          <p:nvPr/>
        </p:nvGrpSpPr>
        <p:grpSpPr>
          <a:xfrm>
            <a:off x="5091547" y="2194110"/>
            <a:ext cx="303840" cy="476280"/>
            <a:chOff x="5091547" y="1484662"/>
            <a:chExt cx="30384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CC0BB7-F860-55E2-40B6-1A0896162A05}"/>
                    </a:ext>
                  </a:extLst>
                </p14:cNvPr>
                <p14:cNvContentPartPr/>
                <p14:nvPr/>
              </p14:nvContentPartPr>
              <p14:xfrm>
                <a:off x="5091547" y="1484662"/>
                <a:ext cx="303840" cy="27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CC0BB7-F860-55E2-40B6-1A0896162A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82907" y="1476022"/>
                  <a:ext cx="321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41166B-E213-7861-07FE-2EA995558AF9}"/>
                    </a:ext>
                  </a:extLst>
                </p14:cNvPr>
                <p14:cNvContentPartPr/>
                <p14:nvPr/>
              </p14:nvContentPartPr>
              <p14:xfrm>
                <a:off x="5380987" y="1957342"/>
                <a:ext cx="7200" cy="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41166B-E213-7861-07FE-2EA995558A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71987" y="1948342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BB2A11-15A0-5A5D-4143-7FF20E26C3C5}"/>
              </a:ext>
            </a:extLst>
          </p:cNvPr>
          <p:cNvGrpSpPr/>
          <p:nvPr/>
        </p:nvGrpSpPr>
        <p:grpSpPr>
          <a:xfrm>
            <a:off x="4088587" y="2592270"/>
            <a:ext cx="153360" cy="558360"/>
            <a:chOff x="4088587" y="1882822"/>
            <a:chExt cx="1533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1E3E52-C395-FAE3-B4C1-FDF92D99EC65}"/>
                    </a:ext>
                  </a:extLst>
                </p14:cNvPr>
                <p14:cNvContentPartPr/>
                <p14:nvPr/>
              </p14:nvContentPartPr>
              <p14:xfrm>
                <a:off x="4088587" y="1882822"/>
                <a:ext cx="101520" cy="401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1E3E52-C395-FAE3-B4C1-FDF92D99EC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79587" y="1874182"/>
                  <a:ext cx="1191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74AD2-D7C9-F542-4B73-C5CB6F9B8005}"/>
                    </a:ext>
                  </a:extLst>
                </p14:cNvPr>
                <p14:cNvContentPartPr/>
                <p14:nvPr/>
              </p14:nvContentPartPr>
              <p14:xfrm>
                <a:off x="4241587" y="2420302"/>
                <a:ext cx="360" cy="2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74AD2-D7C9-F542-4B73-C5CB6F9B80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32947" y="2411662"/>
                  <a:ext cx="180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1AD052-9D4F-4B74-2FAA-424E6B3F42E9}"/>
                  </a:ext>
                </a:extLst>
              </p14:cNvPr>
              <p14:cNvContentPartPr/>
              <p14:nvPr/>
            </p14:nvContentPartPr>
            <p14:xfrm>
              <a:off x="3220627" y="2429190"/>
              <a:ext cx="333360" cy="370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1AD052-9D4F-4B74-2FAA-424E6B3F42E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1627" y="2420190"/>
                <a:ext cx="3510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F323D7-1B67-C6A6-BE82-FB9ABF8AC6E7}"/>
                  </a:ext>
                </a:extLst>
              </p14:cNvPr>
              <p14:cNvContentPartPr/>
              <p14:nvPr/>
            </p14:nvContentPartPr>
            <p14:xfrm>
              <a:off x="3391627" y="3023910"/>
              <a:ext cx="17640" cy="1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F323D7-1B67-C6A6-BE82-FB9ABF8AC6E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82627" y="3016410"/>
                <a:ext cx="35280" cy="165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36713A9-C101-2F3B-D69D-E5C087F8FC0C}"/>
              </a:ext>
            </a:extLst>
          </p:cNvPr>
          <p:cNvGrpSpPr/>
          <p:nvPr/>
        </p:nvGrpSpPr>
        <p:grpSpPr>
          <a:xfrm>
            <a:off x="6066427" y="3003390"/>
            <a:ext cx="1699200" cy="978840"/>
            <a:chOff x="6066427" y="2293942"/>
            <a:chExt cx="1699200" cy="9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ED2E25-6010-21D6-3485-2BF9DAD29BE9}"/>
                    </a:ext>
                  </a:extLst>
                </p14:cNvPr>
                <p14:cNvContentPartPr/>
                <p14:nvPr/>
              </p14:nvContentPartPr>
              <p14:xfrm>
                <a:off x="6066427" y="2563222"/>
                <a:ext cx="614160" cy="46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ED2E25-6010-21D6-3485-2BF9DAD29B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7427" y="2554582"/>
                  <a:ext cx="6318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54D5B4-B43E-1265-3F54-69A78C0D9C1E}"/>
                    </a:ext>
                  </a:extLst>
                </p14:cNvPr>
                <p14:cNvContentPartPr/>
                <p14:nvPr/>
              </p14:nvContentPartPr>
              <p14:xfrm>
                <a:off x="7268467" y="2885062"/>
                <a:ext cx="497160" cy="31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54D5B4-B43E-1265-3F54-69A78C0D9C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59827" y="2876422"/>
                  <a:ext cx="514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950DA9-CAE7-41A6-6CB5-7A1F56FAE404}"/>
                    </a:ext>
                  </a:extLst>
                </p14:cNvPr>
                <p14:cNvContentPartPr/>
                <p14:nvPr/>
              </p14:nvContentPartPr>
              <p14:xfrm>
                <a:off x="6666187" y="2779222"/>
                <a:ext cx="282600" cy="49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950DA9-CAE7-41A6-6CB5-7A1F56FAE4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57547" y="2770222"/>
                  <a:ext cx="3002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58DA57-4B51-3EB6-D482-29EE57BC82D7}"/>
                    </a:ext>
                  </a:extLst>
                </p14:cNvPr>
                <p14:cNvContentPartPr/>
                <p14:nvPr/>
              </p14:nvContentPartPr>
              <p14:xfrm>
                <a:off x="6896227" y="2518222"/>
                <a:ext cx="147960" cy="18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58DA57-4B51-3EB6-D482-29EE57BC82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7587" y="2509582"/>
                  <a:ext cx="165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BE6EFA-5E56-A8FC-3C2D-BD37E5ECDE4F}"/>
                    </a:ext>
                  </a:extLst>
                </p14:cNvPr>
                <p14:cNvContentPartPr/>
                <p14:nvPr/>
              </p14:nvContentPartPr>
              <p14:xfrm>
                <a:off x="6920707" y="2293942"/>
                <a:ext cx="14400" cy="21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BE6EFA-5E56-A8FC-3C2D-BD37E5ECDE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11707" y="2284942"/>
                  <a:ext cx="3204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88AAC2-F00D-8022-EC1B-E3616C2D7180}"/>
              </a:ext>
            </a:extLst>
          </p:cNvPr>
          <p:cNvGrpSpPr/>
          <p:nvPr/>
        </p:nvGrpSpPr>
        <p:grpSpPr>
          <a:xfrm>
            <a:off x="6081547" y="2415150"/>
            <a:ext cx="456120" cy="708480"/>
            <a:chOff x="6081547" y="1705702"/>
            <a:chExt cx="45612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7A360A-630A-2778-4474-FDEC4E0F7424}"/>
                    </a:ext>
                  </a:extLst>
                </p14:cNvPr>
                <p14:cNvContentPartPr/>
                <p14:nvPr/>
              </p14:nvContentPartPr>
              <p14:xfrm>
                <a:off x="6394747" y="1705702"/>
                <a:ext cx="52560" cy="29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7A360A-630A-2778-4474-FDEC4E0F74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85747" y="1697062"/>
                  <a:ext cx="702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ECC673-BF9A-2725-1FD4-2F75344953E0}"/>
                    </a:ext>
                  </a:extLst>
                </p14:cNvPr>
                <p14:cNvContentPartPr/>
                <p14:nvPr/>
              </p14:nvContentPartPr>
              <p14:xfrm>
                <a:off x="6453787" y="2320942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ECC673-BF9A-2725-1FD4-2F75344953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5147" y="23119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A74CFD-8828-005D-699E-DB5A59C29E9E}"/>
                    </a:ext>
                  </a:extLst>
                </p14:cNvPr>
                <p14:cNvContentPartPr/>
                <p14:nvPr/>
              </p14:nvContentPartPr>
              <p14:xfrm>
                <a:off x="6081547" y="1822702"/>
                <a:ext cx="195120" cy="39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A74CFD-8828-005D-699E-DB5A59C29E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72547" y="1814062"/>
                  <a:ext cx="212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C5F119-0985-526C-7DAA-998EC8222FF7}"/>
                    </a:ext>
                  </a:extLst>
                </p14:cNvPr>
                <p14:cNvContentPartPr/>
                <p14:nvPr/>
              </p14:nvContentPartPr>
              <p14:xfrm>
                <a:off x="6359827" y="2409142"/>
                <a:ext cx="3960" cy="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C5F119-0985-526C-7DAA-998EC8222F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0827" y="2400502"/>
                  <a:ext cx="21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0D99A7-CD03-C3C9-F17F-0F0D07644275}"/>
                    </a:ext>
                  </a:extLst>
                </p14:cNvPr>
                <p14:cNvContentPartPr/>
                <p14:nvPr/>
              </p14:nvContentPartPr>
              <p14:xfrm>
                <a:off x="6519307" y="2189542"/>
                <a:ext cx="18360" cy="1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0D99A7-CD03-C3C9-F17F-0F0D076442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10667" y="2180902"/>
                  <a:ext cx="360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74ACD4-D017-AE3A-794F-BBAAA4BDEDE3}"/>
              </a:ext>
            </a:extLst>
          </p:cNvPr>
          <p:cNvGrpSpPr/>
          <p:nvPr/>
        </p:nvGrpSpPr>
        <p:grpSpPr>
          <a:xfrm>
            <a:off x="7498867" y="2858310"/>
            <a:ext cx="268920" cy="450360"/>
            <a:chOff x="7498867" y="2148862"/>
            <a:chExt cx="2689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05A143-9C7D-A391-D66B-B418849DCB7C}"/>
                    </a:ext>
                  </a:extLst>
                </p14:cNvPr>
                <p14:cNvContentPartPr/>
                <p14:nvPr/>
              </p14:nvContentPartPr>
              <p14:xfrm>
                <a:off x="7502467" y="2148862"/>
                <a:ext cx="265320" cy="311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05A143-9C7D-A391-D66B-B418849DCB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93467" y="2139862"/>
                  <a:ext cx="282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108D31-56B9-2CFA-224B-F54DBFDC14DB}"/>
                    </a:ext>
                  </a:extLst>
                </p14:cNvPr>
                <p14:cNvContentPartPr/>
                <p14:nvPr/>
              </p14:nvContentPartPr>
              <p14:xfrm>
                <a:off x="7498867" y="2597422"/>
                <a:ext cx="10800" cy="1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108D31-56B9-2CFA-224B-F54DBFDC14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90227" y="2588422"/>
                  <a:ext cx="2844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14FC9FD-93FD-0A6F-F85B-5D3FD8ACF5AB}"/>
                  </a:ext>
                </a:extLst>
              </p14:cNvPr>
              <p14:cNvContentPartPr/>
              <p14:nvPr/>
            </p14:nvContentPartPr>
            <p14:xfrm>
              <a:off x="8836627" y="2375550"/>
              <a:ext cx="359640" cy="402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14FC9FD-93FD-0A6F-F85B-5D3FD8ACF5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27618" y="2366550"/>
                <a:ext cx="377298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931C249-E38A-50D1-2853-8EC0BB02025C}"/>
                  </a:ext>
                </a:extLst>
              </p14:cNvPr>
              <p14:cNvContentPartPr/>
              <p14:nvPr/>
            </p14:nvContentPartPr>
            <p14:xfrm>
              <a:off x="8850667" y="2962350"/>
              <a:ext cx="24840" cy="22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931C249-E38A-50D1-2853-8EC0BB02025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41667" y="2953493"/>
                <a:ext cx="42480" cy="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132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28CF980-37DD-1EBD-A522-8B7EC49902D4}"/>
              </a:ext>
            </a:extLst>
          </p:cNvPr>
          <p:cNvGrpSpPr/>
          <p:nvPr/>
        </p:nvGrpSpPr>
        <p:grpSpPr>
          <a:xfrm>
            <a:off x="1290697" y="1493205"/>
            <a:ext cx="9610605" cy="3397004"/>
            <a:chOff x="2513947" y="1484662"/>
            <a:chExt cx="6682320" cy="23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9BCB53B-0AF0-FAAC-6583-D5725CB3FF92}"/>
                    </a:ext>
                  </a:extLst>
                </p14:cNvPr>
                <p14:cNvContentPartPr/>
                <p14:nvPr/>
              </p14:nvContentPartPr>
              <p14:xfrm>
                <a:off x="2513947" y="3167662"/>
                <a:ext cx="6681960" cy="67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9BCB53B-0AF0-FAAC-6583-D5725CB3FF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07689" y="3161654"/>
                  <a:ext cx="6694226" cy="691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F9CC22-9B38-C5AC-6920-CE15CD52718C}"/>
                    </a:ext>
                  </a:extLst>
                </p14:cNvPr>
                <p14:cNvContentPartPr/>
                <p14:nvPr/>
              </p14:nvContentPartPr>
              <p14:xfrm>
                <a:off x="2820307" y="2454862"/>
                <a:ext cx="791640" cy="64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F9CC22-9B38-C5AC-6920-CE15CD52718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4048" y="2448603"/>
                  <a:ext cx="803908" cy="65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FB8FF5-9A47-D7C1-6756-7896394516D5}"/>
                    </a:ext>
                  </a:extLst>
                </p14:cNvPr>
                <p14:cNvContentPartPr/>
                <p14:nvPr/>
              </p14:nvContentPartPr>
              <p14:xfrm>
                <a:off x="3784027" y="2671582"/>
                <a:ext cx="597240" cy="48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FB8FF5-9A47-D7C1-6756-7896394516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78020" y="2665321"/>
                  <a:ext cx="609505" cy="49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E9A47C-C3E3-AD25-8A03-45FAFD5DC12D}"/>
                    </a:ext>
                  </a:extLst>
                </p14:cNvPr>
                <p14:cNvContentPartPr/>
                <p14:nvPr/>
              </p14:nvContentPartPr>
              <p14:xfrm>
                <a:off x="4928107" y="2145982"/>
                <a:ext cx="630720" cy="78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E9A47C-C3E3-AD25-8A03-45FAFD5DC1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21847" y="2139973"/>
                  <a:ext cx="642989" cy="792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9720DC-C471-40D5-3D9D-4A0932929771}"/>
                    </a:ext>
                  </a:extLst>
                </p14:cNvPr>
                <p14:cNvContentPartPr/>
                <p14:nvPr/>
              </p14:nvContentPartPr>
              <p14:xfrm>
                <a:off x="8284747" y="2553502"/>
                <a:ext cx="636120" cy="50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9720DC-C471-40D5-3D9D-4A09329297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78739" y="2547245"/>
                  <a:ext cx="648387" cy="5141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4C350B-2766-5F78-F20A-FA18D502653C}"/>
                </a:ext>
              </a:extLst>
            </p:cNvPr>
            <p:cNvGrpSpPr/>
            <p:nvPr/>
          </p:nvGrpSpPr>
          <p:grpSpPr>
            <a:xfrm>
              <a:off x="5091547" y="1484662"/>
              <a:ext cx="303840" cy="476280"/>
              <a:chOff x="5091547" y="1484662"/>
              <a:chExt cx="303840" cy="47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8CC0BB7-F860-55E2-40B6-1A0896162A05}"/>
                      </a:ext>
                    </a:extLst>
                  </p14:cNvPr>
                  <p14:cNvContentPartPr/>
                  <p14:nvPr/>
                </p14:nvContentPartPr>
                <p14:xfrm>
                  <a:off x="5091547" y="1484662"/>
                  <a:ext cx="303840" cy="2772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8CC0BB7-F860-55E2-40B6-1A0896162A0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085540" y="1478402"/>
                    <a:ext cx="316104" cy="28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A41166B-E213-7861-07FE-2EA995558AF9}"/>
                      </a:ext>
                    </a:extLst>
                  </p14:cNvPr>
                  <p14:cNvContentPartPr/>
                  <p14:nvPr/>
                </p14:nvContentPartPr>
                <p14:xfrm>
                  <a:off x="5380987" y="1957342"/>
                  <a:ext cx="7200" cy="36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A41166B-E213-7861-07FE-2EA995558AF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374780" y="1950913"/>
                    <a:ext cx="19366" cy="16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8BB2A11-15A0-5A5D-4143-7FF20E26C3C5}"/>
                </a:ext>
              </a:extLst>
            </p:cNvPr>
            <p:cNvGrpSpPr/>
            <p:nvPr/>
          </p:nvGrpSpPr>
          <p:grpSpPr>
            <a:xfrm>
              <a:off x="4088587" y="1882822"/>
              <a:ext cx="153360" cy="558360"/>
              <a:chOff x="4088587" y="1882822"/>
              <a:chExt cx="153360" cy="558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41E3E52-C395-FAE3-B4C1-FDF92D99EC65}"/>
                      </a:ext>
                    </a:extLst>
                  </p14:cNvPr>
                  <p14:cNvContentPartPr/>
                  <p14:nvPr/>
                </p14:nvContentPartPr>
                <p14:xfrm>
                  <a:off x="4088587" y="1882822"/>
                  <a:ext cx="101520" cy="4017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41E3E52-C395-FAE3-B4C1-FDF92D99EC6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082320" y="1876564"/>
                    <a:ext cx="113803" cy="4140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3C674AD2-D7C9-F542-4B73-C5CB6F9B8005}"/>
                      </a:ext>
                    </a:extLst>
                  </p14:cNvPr>
                  <p14:cNvContentPartPr/>
                  <p14:nvPr/>
                </p14:nvContentPartPr>
                <p14:xfrm>
                  <a:off x="4241587" y="2420302"/>
                  <a:ext cx="360" cy="208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3C674AD2-D7C9-F542-4B73-C5CB6F9B800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232587" y="2414013"/>
                    <a:ext cx="18000" cy="332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1AD052-9D4F-4B74-2FAA-424E6B3F42E9}"/>
                    </a:ext>
                  </a:extLst>
                </p14:cNvPr>
                <p14:cNvContentPartPr/>
                <p14:nvPr/>
              </p14:nvContentPartPr>
              <p14:xfrm>
                <a:off x="3220627" y="1719742"/>
                <a:ext cx="333360" cy="37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1AD052-9D4F-4B74-2FAA-424E6B3F42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14621" y="1713485"/>
                  <a:ext cx="345623" cy="382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9F323D7-1B67-C6A6-BE82-FB9ABF8AC6E7}"/>
                    </a:ext>
                  </a:extLst>
                </p14:cNvPr>
                <p14:cNvContentPartPr/>
                <p14:nvPr/>
              </p14:nvContentPartPr>
              <p14:xfrm>
                <a:off x="3391627" y="2314462"/>
                <a:ext cx="17640" cy="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9F323D7-1B67-C6A6-BE82-FB9ABF8AC6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5416" y="2308291"/>
                  <a:ext cx="29814" cy="14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36713A9-C101-2F3B-D69D-E5C087F8FC0C}"/>
                </a:ext>
              </a:extLst>
            </p:cNvPr>
            <p:cNvGrpSpPr/>
            <p:nvPr/>
          </p:nvGrpSpPr>
          <p:grpSpPr>
            <a:xfrm>
              <a:off x="6066427" y="2293942"/>
              <a:ext cx="1699200" cy="978840"/>
              <a:chOff x="6066427" y="2293942"/>
              <a:chExt cx="1699200" cy="978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B6ED2E25-6010-21D6-3485-2BF9DAD29BE9}"/>
                      </a:ext>
                    </a:extLst>
                  </p14:cNvPr>
                  <p14:cNvContentPartPr/>
                  <p14:nvPr/>
                </p14:nvContentPartPr>
                <p14:xfrm>
                  <a:off x="6066427" y="2563222"/>
                  <a:ext cx="614160" cy="4665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B6ED2E25-6010-21D6-3485-2BF9DAD29BE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060418" y="2557215"/>
                    <a:ext cx="626428" cy="4788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654D5B4-B43E-1265-3F54-69A78C0D9C1E}"/>
                      </a:ext>
                    </a:extLst>
                  </p14:cNvPr>
                  <p14:cNvContentPartPr/>
                  <p14:nvPr/>
                </p14:nvContentPartPr>
                <p14:xfrm>
                  <a:off x="7268467" y="2885062"/>
                  <a:ext cx="497160" cy="3146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654D5B4-B43E-1265-3F54-69A78C0D9C1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262209" y="2879055"/>
                    <a:ext cx="509426" cy="3269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5950DA9-CAE7-41A6-6CB5-7A1F56FAE404}"/>
                      </a:ext>
                    </a:extLst>
                  </p14:cNvPr>
                  <p14:cNvContentPartPr/>
                  <p14:nvPr/>
                </p14:nvContentPartPr>
                <p14:xfrm>
                  <a:off x="6666187" y="2779222"/>
                  <a:ext cx="282600" cy="4935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95950DA9-CAE7-41A6-6CB5-7A1F56FAE4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660174" y="2773212"/>
                    <a:ext cx="294876" cy="5058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558DA57-4B51-3EB6-D482-29EE57BC82D7}"/>
                      </a:ext>
                    </a:extLst>
                  </p14:cNvPr>
                  <p14:cNvContentPartPr/>
                  <p14:nvPr/>
                </p14:nvContentPartPr>
                <p14:xfrm>
                  <a:off x="6896227" y="2518222"/>
                  <a:ext cx="147960" cy="1854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558DA57-4B51-3EB6-D482-29EE57BC82D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889968" y="2511958"/>
                    <a:ext cx="160227" cy="1976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BBE6EFA-5E56-A8FC-3C2D-BD37E5ECDE4F}"/>
                      </a:ext>
                    </a:extLst>
                  </p14:cNvPr>
                  <p14:cNvContentPartPr/>
                  <p14:nvPr/>
                </p14:nvContentPartPr>
                <p14:xfrm>
                  <a:off x="6920707" y="2293942"/>
                  <a:ext cx="14400" cy="2185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BBE6EFA-5E56-A8FC-3C2D-BD37E5ECDE4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914391" y="2287928"/>
                    <a:ext cx="26779" cy="23079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88AAC2-F00D-8022-EC1B-E3616C2D7180}"/>
                </a:ext>
              </a:extLst>
            </p:cNvPr>
            <p:cNvGrpSpPr/>
            <p:nvPr/>
          </p:nvGrpSpPr>
          <p:grpSpPr>
            <a:xfrm>
              <a:off x="6081547" y="1705702"/>
              <a:ext cx="456120" cy="708480"/>
              <a:chOff x="6081547" y="1705702"/>
              <a:chExt cx="456120" cy="70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7A360A-630A-2778-4474-FDEC4E0F7424}"/>
                      </a:ext>
                    </a:extLst>
                  </p14:cNvPr>
                  <p14:cNvContentPartPr/>
                  <p14:nvPr/>
                </p14:nvContentPartPr>
                <p14:xfrm>
                  <a:off x="6394747" y="1705702"/>
                  <a:ext cx="52560" cy="291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E7A360A-630A-2778-4474-FDEC4E0F742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388490" y="1699441"/>
                    <a:ext cx="64824" cy="303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BECC673-BF9A-2725-1FD4-2F75344953E0}"/>
                      </a:ext>
                    </a:extLst>
                  </p14:cNvPr>
                  <p14:cNvContentPartPr/>
                  <p14:nvPr/>
                </p14:nvContentPartPr>
                <p14:xfrm>
                  <a:off x="6453787" y="2320942"/>
                  <a:ext cx="360" cy="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BECC673-BF9A-2725-1FD4-2F75344953E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444787" y="231194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FA74CFD-8828-005D-699E-DB5A59C29E9E}"/>
                      </a:ext>
                    </a:extLst>
                  </p14:cNvPr>
                  <p14:cNvContentPartPr/>
                  <p14:nvPr/>
                </p14:nvContentPartPr>
                <p14:xfrm>
                  <a:off x="6081547" y="1822702"/>
                  <a:ext cx="195120" cy="396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FA74CFD-8828-005D-699E-DB5A59C29E9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75285" y="1816694"/>
                    <a:ext cx="207393" cy="408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9C5F119-0985-526C-7DAA-998EC8222FF7}"/>
                      </a:ext>
                    </a:extLst>
                  </p14:cNvPr>
                  <p14:cNvContentPartPr/>
                  <p14:nvPr/>
                </p14:nvContentPartPr>
                <p14:xfrm>
                  <a:off x="6359827" y="2409142"/>
                  <a:ext cx="3960" cy="50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9C5F119-0985-526C-7DAA-998EC8222FF7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353227" y="2402842"/>
                    <a:ext cx="16896" cy="173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80D99A7-CD03-C3C9-F17F-0F0D07644275}"/>
                      </a:ext>
                    </a:extLst>
                  </p14:cNvPr>
                  <p14:cNvContentPartPr/>
                  <p14:nvPr/>
                </p14:nvContentPartPr>
                <p14:xfrm>
                  <a:off x="6519307" y="2189542"/>
                  <a:ext cx="18360" cy="162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80D99A7-CD03-C3C9-F17F-0F0D07644275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513271" y="2183467"/>
                    <a:ext cx="30684" cy="2860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74ACD4-D017-AE3A-794F-BBAAA4BDEDE3}"/>
                </a:ext>
              </a:extLst>
            </p:cNvPr>
            <p:cNvGrpSpPr/>
            <p:nvPr/>
          </p:nvGrpSpPr>
          <p:grpSpPr>
            <a:xfrm>
              <a:off x="7498867" y="2148862"/>
              <a:ext cx="268920" cy="450360"/>
              <a:chOff x="7498867" y="2148862"/>
              <a:chExt cx="268920" cy="45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F05A143-9C7D-A391-D66B-B418849DCB7C}"/>
                      </a:ext>
                    </a:extLst>
                  </p14:cNvPr>
                  <p14:cNvContentPartPr/>
                  <p14:nvPr/>
                </p14:nvContentPartPr>
                <p14:xfrm>
                  <a:off x="7502467" y="2148862"/>
                  <a:ext cx="265320" cy="3114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F05A143-9C7D-A391-D66B-B418849DCB7C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496204" y="2142604"/>
                    <a:ext cx="277596" cy="323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9108D31-56B9-2CFA-224B-F54DBFDC14DB}"/>
                      </a:ext>
                    </a:extLst>
                  </p14:cNvPr>
                  <p14:cNvContentPartPr/>
                  <p14:nvPr/>
                </p14:nvContentPartPr>
                <p14:xfrm>
                  <a:off x="7498867" y="2597422"/>
                  <a:ext cx="10800" cy="18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9108D31-56B9-2CFA-224B-F54DBFDC14DB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492588" y="2591251"/>
                    <a:ext cx="23107" cy="14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4FC9FD-93FD-0A6F-F85B-5D3FD8ACF5AB}"/>
                    </a:ext>
                  </a:extLst>
                </p14:cNvPr>
                <p14:cNvContentPartPr/>
                <p14:nvPr/>
              </p14:nvContentPartPr>
              <p14:xfrm>
                <a:off x="8836627" y="1666102"/>
                <a:ext cx="359640" cy="40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4FC9FD-93FD-0A6F-F85B-5D3FD8ACF5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30366" y="1659838"/>
                  <a:ext cx="371912" cy="414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31C249-E38A-50D1-2853-8EC0BB02025C}"/>
                    </a:ext>
                  </a:extLst>
                </p14:cNvPr>
                <p14:cNvContentPartPr/>
                <p14:nvPr/>
              </p14:nvContentPartPr>
              <p14:xfrm>
                <a:off x="8850667" y="2252902"/>
                <a:ext cx="24840" cy="2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31C249-E38A-50D1-2853-8EC0BB0202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44330" y="2246632"/>
                  <a:ext cx="37260" cy="346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F070E6-F788-298D-26B8-9FFE60A8B84B}"/>
                  </a:ext>
                </a:extLst>
              </p14:cNvPr>
              <p14:cNvContentPartPr/>
              <p14:nvPr/>
            </p14:nvContentPartPr>
            <p14:xfrm>
              <a:off x="5692231" y="2998462"/>
              <a:ext cx="795960" cy="308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F070E6-F788-298D-26B8-9FFE60A8B84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73511" y="2979742"/>
                <a:ext cx="8334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1AAE8B5-9195-B123-5B20-9140B947A4BC}"/>
                  </a:ext>
                </a:extLst>
              </p14:cNvPr>
              <p14:cNvContentPartPr/>
              <p14:nvPr/>
            </p14:nvContentPartPr>
            <p14:xfrm>
              <a:off x="5192911" y="3653662"/>
              <a:ext cx="1227960" cy="1570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1AAE8B5-9195-B123-5B20-9140B947A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74191" y="3634582"/>
                <a:ext cx="1265400" cy="160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C581506-AF12-48FD-3A2A-C01C34B19EED}"/>
              </a:ext>
            </a:extLst>
          </p:cNvPr>
          <p:cNvGrpSpPr/>
          <p:nvPr/>
        </p:nvGrpSpPr>
        <p:grpSpPr>
          <a:xfrm>
            <a:off x="4264111" y="1932502"/>
            <a:ext cx="2653200" cy="2148840"/>
            <a:chOff x="3451027" y="2111422"/>
            <a:chExt cx="2653200" cy="21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3BAE6C-AC98-C306-1CC0-180BC0AF8C0D}"/>
                    </a:ext>
                  </a:extLst>
                </p14:cNvPr>
                <p14:cNvContentPartPr/>
                <p14:nvPr/>
              </p14:nvContentPartPr>
              <p14:xfrm>
                <a:off x="4326187" y="2111422"/>
                <a:ext cx="1778040" cy="1514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3BAE6C-AC98-C306-1CC0-180BC0AF8C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07467" y="2092342"/>
                  <a:ext cx="1815840" cy="15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DAAB8A-5479-B777-ED29-57A998C7869B}"/>
                    </a:ext>
                  </a:extLst>
                </p14:cNvPr>
                <p14:cNvContentPartPr/>
                <p14:nvPr/>
              </p14:nvContentPartPr>
              <p14:xfrm>
                <a:off x="4632187" y="2433982"/>
                <a:ext cx="868320" cy="609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DAAB8A-5479-B777-ED29-57A998C786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13107" y="2415262"/>
                  <a:ext cx="9061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9B3700-411D-5EFD-C259-575174F2800C}"/>
                    </a:ext>
                  </a:extLst>
                </p14:cNvPr>
                <p14:cNvContentPartPr/>
                <p14:nvPr/>
              </p14:nvContentPartPr>
              <p14:xfrm>
                <a:off x="5449027" y="2872462"/>
                <a:ext cx="302040" cy="264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9B3700-411D-5EFD-C259-575174F280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29947" y="2853742"/>
                  <a:ext cx="339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6D8A47-8247-829C-4A1D-758974CBEE22}"/>
                    </a:ext>
                  </a:extLst>
                </p14:cNvPr>
                <p14:cNvContentPartPr/>
                <p14:nvPr/>
              </p14:nvContentPartPr>
              <p14:xfrm>
                <a:off x="5025667" y="2809102"/>
                <a:ext cx="108720" cy="47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6D8A47-8247-829C-4A1D-758974CBEE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06587" y="2790382"/>
                  <a:ext cx="146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B849DB-AC8C-4D22-B5B6-72649867D5DC}"/>
                    </a:ext>
                  </a:extLst>
                </p14:cNvPr>
                <p14:cNvContentPartPr/>
                <p14:nvPr/>
              </p14:nvContentPartPr>
              <p14:xfrm>
                <a:off x="5579347" y="3027622"/>
                <a:ext cx="81000" cy="6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B849DB-AC8C-4D22-B5B6-72649867D5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60627" y="3008902"/>
                  <a:ext cx="118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FE6C7A-D87B-7528-6F2E-399284065C76}"/>
                    </a:ext>
                  </a:extLst>
                </p14:cNvPr>
                <p14:cNvContentPartPr/>
                <p14:nvPr/>
              </p14:nvContentPartPr>
              <p14:xfrm>
                <a:off x="3798067" y="3234262"/>
                <a:ext cx="1067760" cy="785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FE6C7A-D87B-7528-6F2E-399284065C7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79347" y="3215542"/>
                  <a:ext cx="110520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CE0270-1F24-9E38-7C93-2BBE8E3041AC}"/>
                    </a:ext>
                  </a:extLst>
                </p14:cNvPr>
                <p14:cNvContentPartPr/>
                <p14:nvPr/>
              </p14:nvContentPartPr>
              <p14:xfrm>
                <a:off x="3811027" y="3341902"/>
                <a:ext cx="689040" cy="918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CE0270-1F24-9E38-7C93-2BBE8E3041A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92307" y="3323182"/>
                  <a:ext cx="72684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29E5DDD-5D26-400A-352E-F12000F59754}"/>
                    </a:ext>
                  </a:extLst>
                </p14:cNvPr>
                <p14:cNvContentPartPr/>
                <p14:nvPr/>
              </p14:nvContentPartPr>
              <p14:xfrm>
                <a:off x="3616267" y="2871022"/>
                <a:ext cx="386280" cy="492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29E5DDD-5D26-400A-352E-F12000F597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97187" y="2852302"/>
                  <a:ext cx="4240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4B3641-A5DC-B689-13F1-DA0177D817F3}"/>
                    </a:ext>
                  </a:extLst>
                </p14:cNvPr>
                <p14:cNvContentPartPr/>
                <p14:nvPr/>
              </p14:nvContentPartPr>
              <p14:xfrm>
                <a:off x="4004707" y="2863102"/>
                <a:ext cx="156960" cy="28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4B3641-A5DC-B689-13F1-DA0177D817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85987" y="2844022"/>
                  <a:ext cx="194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06D78D-475A-32DB-43DA-02D785271C13}"/>
                    </a:ext>
                  </a:extLst>
                </p14:cNvPr>
                <p14:cNvContentPartPr/>
                <p14:nvPr/>
              </p14:nvContentPartPr>
              <p14:xfrm>
                <a:off x="3877987" y="2564302"/>
                <a:ext cx="33120" cy="360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06D78D-475A-32DB-43DA-02D785271C1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58907" y="2545582"/>
                  <a:ext cx="709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A50F44-81B9-BB86-EB93-1D6437A5135E}"/>
                    </a:ext>
                  </a:extLst>
                </p14:cNvPr>
                <p14:cNvContentPartPr/>
                <p14:nvPr/>
              </p14:nvContentPartPr>
              <p14:xfrm>
                <a:off x="3684307" y="2578342"/>
                <a:ext cx="59760" cy="359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A50F44-81B9-BB86-EB93-1D6437A5135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65587" y="2559622"/>
                  <a:ext cx="972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1E45DF4-655C-A402-61D2-5822455A83BA}"/>
                    </a:ext>
                  </a:extLst>
                </p14:cNvPr>
                <p14:cNvContentPartPr/>
                <p14:nvPr/>
              </p14:nvContentPartPr>
              <p14:xfrm>
                <a:off x="3496387" y="2670142"/>
                <a:ext cx="125640" cy="28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1E45DF4-655C-A402-61D2-5822455A83B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77307" y="2651422"/>
                  <a:ext cx="163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B2DDB0-C83B-E3CC-9CB1-DBDE34AFEB37}"/>
                    </a:ext>
                  </a:extLst>
                </p14:cNvPr>
                <p14:cNvContentPartPr/>
                <p14:nvPr/>
              </p14:nvContentPartPr>
              <p14:xfrm>
                <a:off x="3451027" y="2927902"/>
                <a:ext cx="219960" cy="147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B2DDB0-C83B-E3CC-9CB1-DBDE34AFEB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31947" y="2908822"/>
                  <a:ext cx="25740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E68B097-E733-C5D9-91CF-770E6F0C228D}"/>
                  </a:ext>
                </a:extLst>
              </p14:cNvPr>
              <p14:cNvContentPartPr/>
              <p14:nvPr/>
            </p14:nvContentPartPr>
            <p14:xfrm>
              <a:off x="6242671" y="3912142"/>
              <a:ext cx="83880" cy="469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E68B097-E733-C5D9-91CF-770E6F0C228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223951" y="3893422"/>
                <a:ext cx="121680" cy="507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041CC19-235D-3ECA-56ED-8127F4D3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818"/>
            <a:ext cx="10515600" cy="1325563"/>
          </a:xfrm>
        </p:spPr>
        <p:txBody>
          <a:bodyPr/>
          <a:lstStyle/>
          <a:p>
            <a:r>
              <a:rPr lang="en-US" dirty="0"/>
              <a:t>Hi Tony!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295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6598-956C-7DC8-D7A7-880FF7B3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818"/>
            <a:ext cx="10515600" cy="834901"/>
          </a:xfrm>
        </p:spPr>
        <p:txBody>
          <a:bodyPr/>
          <a:lstStyle/>
          <a:p>
            <a:r>
              <a:rPr lang="en-US" dirty="0"/>
              <a:t>A good example</a:t>
            </a:r>
            <a:br>
              <a:rPr lang="en-US" dirty="0"/>
            </a:br>
            <a:endParaRPr lang="LID4096" dirty="0"/>
          </a:p>
        </p:txBody>
      </p:sp>
      <p:pic>
        <p:nvPicPr>
          <p:cNvPr id="2050" name="Picture 2" descr="Release Slices">
            <a:extLst>
              <a:ext uri="{FF2B5EF4-FFF2-40B4-BE49-F238E27FC236}">
                <a16:creationId xmlns:a16="http://schemas.microsoft.com/office/drawing/2014/main" id="{8F2FDE59-FAF0-589E-4421-DCB39C80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149" y="1424719"/>
            <a:ext cx="5714613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6C97D8-D260-CC58-BC1D-1E5163454DEA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78E4B-E77A-783D-0864-FFA9E3595EA7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97CF5-749E-61B5-C52A-34F297975D42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6722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3E6F3-3FA4-788A-4A19-7BE4A821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14" y="971207"/>
            <a:ext cx="9107171" cy="49155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D74354-EBC4-E6C4-B9CD-D83D7E138E2A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24A80-B785-1F6F-36F7-209207A368DB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9C1C2-E36D-95CB-1B23-60155EF95DEE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5596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820B-0B60-D3AF-EFB2-261D8AAA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604"/>
            <a:ext cx="10515600" cy="1325563"/>
          </a:xfrm>
        </p:spPr>
        <p:txBody>
          <a:bodyPr/>
          <a:lstStyle/>
          <a:p>
            <a:r>
              <a:rPr lang="en-US" dirty="0"/>
              <a:t>Levels of fidelity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BA0FB-1BC0-5427-9F8A-FDE79B972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050405"/>
            <a:ext cx="10514012" cy="4326173"/>
          </a:xfrm>
        </p:spPr>
        <p:txBody>
          <a:bodyPr/>
          <a:lstStyle/>
          <a:p>
            <a:r>
              <a:rPr lang="en-US" sz="2800" dirty="0"/>
              <a:t>Match the level of detail in your deliverable to the task at hand.</a:t>
            </a:r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There is no perception without embodiment. Some people need a few lines, some need a detailed picture.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Favor a low-resolution model over a high-resolution model and iterate to build trust. Increase the level of detail along the way to lock in what has been agreed upon.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Be mindful of the amount of work you put into a model. Something that takes long to make usually takes a long time to change.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56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C56F4-617F-9D29-5160-401B1B9AF940}"/>
              </a:ext>
            </a:extLst>
          </p:cNvPr>
          <p:cNvSpPr/>
          <p:nvPr/>
        </p:nvSpPr>
        <p:spPr>
          <a:xfrm>
            <a:off x="0" y="-15765"/>
            <a:ext cx="12192000" cy="70156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4" name="Picture 3" descr="A picture containing text, black&#10;&#10;Description automatically generated">
            <a:extLst>
              <a:ext uri="{FF2B5EF4-FFF2-40B4-BE49-F238E27FC236}">
                <a16:creationId xmlns:a16="http://schemas.microsoft.com/office/drawing/2014/main" id="{8CDC1DFB-7A61-E5E8-EA6B-6608B43531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745" y="-15764"/>
            <a:ext cx="7015655" cy="70156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6ABBAA-1EDA-17F5-652D-8D21319F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3" y="819808"/>
            <a:ext cx="4254063" cy="42882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does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scope creep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come from?</a:t>
            </a:r>
            <a:endParaRPr lang="LID409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1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0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0FC5BB0-9B00-BE90-DF3A-F6D4BC20FE18}"/>
              </a:ext>
            </a:extLst>
          </p:cNvPr>
          <p:cNvSpPr txBox="1">
            <a:spLocks/>
          </p:cNvSpPr>
          <p:nvPr/>
        </p:nvSpPr>
        <p:spPr>
          <a:xfrm>
            <a:off x="1531883" y="3669040"/>
            <a:ext cx="8919289" cy="1084263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000" dirty="0">
                <a:solidFill>
                  <a:schemeClr val="bg1"/>
                </a:solidFill>
                <a:latin typeface="+mj-lt"/>
              </a:rPr>
              <a:t>“Is what I’m doing actually working?”</a:t>
            </a:r>
          </a:p>
          <a:p>
            <a:endParaRPr lang="en-B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697194F-1CDB-8163-88C9-D47097811EFB}"/>
              </a:ext>
            </a:extLst>
          </p:cNvPr>
          <p:cNvSpPr txBox="1">
            <a:spLocks/>
          </p:cNvSpPr>
          <p:nvPr/>
        </p:nvSpPr>
        <p:spPr>
          <a:xfrm>
            <a:off x="1531883" y="2532664"/>
            <a:ext cx="972469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000" dirty="0">
                <a:solidFill>
                  <a:schemeClr val="bg1"/>
                </a:solidFill>
              </a:rPr>
              <a:t>How can you tell if what you’re doing is having </a:t>
            </a:r>
            <a:br>
              <a:rPr lang="nl-BE" sz="4000" dirty="0">
                <a:solidFill>
                  <a:schemeClr val="bg1"/>
                </a:solidFill>
              </a:rPr>
            </a:br>
            <a:r>
              <a:rPr lang="nl-BE" sz="4000" dirty="0">
                <a:solidFill>
                  <a:schemeClr val="bg1"/>
                </a:solidFill>
              </a:rPr>
              <a:t>a positive effect on the organisation?</a:t>
            </a:r>
            <a:endParaRPr lang="en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1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843B-C632-2369-0DB5-6D1F33E9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0" y="674708"/>
            <a:ext cx="10515600" cy="1325563"/>
          </a:xfrm>
        </p:spPr>
        <p:txBody>
          <a:bodyPr/>
          <a:lstStyle/>
          <a:p>
            <a:r>
              <a:rPr lang="en-US" dirty="0"/>
              <a:t>Low fidelity</a:t>
            </a:r>
            <a:endParaRPr lang="LID4096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2722B6A-B23B-07C8-016A-47C90B61B38F}"/>
              </a:ext>
            </a:extLst>
          </p:cNvPr>
          <p:cNvGrpSpPr/>
          <p:nvPr/>
        </p:nvGrpSpPr>
        <p:grpSpPr>
          <a:xfrm>
            <a:off x="2688420" y="2377520"/>
            <a:ext cx="6815160" cy="3391200"/>
            <a:chOff x="4030650" y="1683742"/>
            <a:chExt cx="6815160" cy="33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4CEB9F-9FF5-58A0-DEC7-F8C382EB9371}"/>
                    </a:ext>
                  </a:extLst>
                </p14:cNvPr>
                <p14:cNvContentPartPr/>
                <p14:nvPr/>
              </p14:nvContentPartPr>
              <p14:xfrm>
                <a:off x="4309650" y="1789582"/>
                <a:ext cx="2774880" cy="94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4CEB9F-9FF5-58A0-DEC7-F8C382EB93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00650" y="1780942"/>
                  <a:ext cx="279252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233A29-26EB-8E4A-970B-EA89F14DED5B}"/>
                    </a:ext>
                  </a:extLst>
                </p14:cNvPr>
                <p14:cNvContentPartPr/>
                <p14:nvPr/>
              </p14:nvContentPartPr>
              <p14:xfrm>
                <a:off x="4376250" y="1770862"/>
                <a:ext cx="2815560" cy="1013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233A29-26EB-8E4A-970B-EA89F14DED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67610" y="1761862"/>
                  <a:ext cx="2833200" cy="10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CB2097-203C-BF17-1A96-E3FB79395BD0}"/>
                    </a:ext>
                  </a:extLst>
                </p14:cNvPr>
                <p14:cNvContentPartPr/>
                <p14:nvPr/>
              </p14:nvContentPartPr>
              <p14:xfrm>
                <a:off x="4382010" y="1868782"/>
                <a:ext cx="2503800" cy="802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CB2097-203C-BF17-1A96-E3FB79395B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73370" y="1859782"/>
                  <a:ext cx="252144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B3DFCAC-4773-8944-A08A-03926C49065B}"/>
                    </a:ext>
                  </a:extLst>
                </p14:cNvPr>
                <p14:cNvContentPartPr/>
                <p14:nvPr/>
              </p14:nvContentPartPr>
              <p14:xfrm>
                <a:off x="4414770" y="1833862"/>
                <a:ext cx="2651400" cy="78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B3DFCAC-4773-8944-A08A-03926C4906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05770" y="1825222"/>
                  <a:ext cx="266904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13C3274-BF6E-F005-0C39-4276F652B45E}"/>
                    </a:ext>
                  </a:extLst>
                </p14:cNvPr>
                <p14:cNvContentPartPr/>
                <p14:nvPr/>
              </p14:nvContentPartPr>
              <p14:xfrm>
                <a:off x="7173450" y="1683742"/>
                <a:ext cx="157320" cy="20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13C3274-BF6E-F005-0C39-4276F652B4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4450" y="1675102"/>
                  <a:ext cx="174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BD5598-3A19-2818-E105-93128A2DE9B1}"/>
                    </a:ext>
                  </a:extLst>
                </p14:cNvPr>
                <p14:cNvContentPartPr/>
                <p14:nvPr/>
              </p14:nvContentPartPr>
              <p14:xfrm>
                <a:off x="7396650" y="1735582"/>
                <a:ext cx="210600" cy="9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BD5598-3A19-2818-E105-93128A2DE9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87650" y="1726582"/>
                  <a:ext cx="228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BC0113-EE8D-094F-1190-B2918D6A9CB7}"/>
                    </a:ext>
                  </a:extLst>
                </p14:cNvPr>
                <p14:cNvContentPartPr/>
                <p14:nvPr/>
              </p14:nvContentPartPr>
              <p14:xfrm>
                <a:off x="7674210" y="1759342"/>
                <a:ext cx="162720" cy="19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BC0113-EE8D-094F-1190-B2918D6A9C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65210" y="1750342"/>
                  <a:ext cx="180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197FB5-C446-D9A3-6322-1F5B68040EF5}"/>
                    </a:ext>
                  </a:extLst>
                </p14:cNvPr>
                <p14:cNvContentPartPr/>
                <p14:nvPr/>
              </p14:nvContentPartPr>
              <p14:xfrm>
                <a:off x="7898130" y="1751782"/>
                <a:ext cx="244440" cy="16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197FB5-C446-D9A3-6322-1F5B68040E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89130" y="1742782"/>
                  <a:ext cx="262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0F64592-E76A-F6E6-3BF7-FAAEEA08A633}"/>
                    </a:ext>
                  </a:extLst>
                </p14:cNvPr>
                <p14:cNvContentPartPr/>
                <p14:nvPr/>
              </p14:nvContentPartPr>
              <p14:xfrm>
                <a:off x="4030650" y="3060382"/>
                <a:ext cx="3530520" cy="350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0F64592-E76A-F6E6-3BF7-FAAEEA08A6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22010" y="3051742"/>
                  <a:ext cx="35481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15BB79-E3B1-D275-CB47-496A06EFD749}"/>
                    </a:ext>
                  </a:extLst>
                </p14:cNvPr>
                <p14:cNvContentPartPr/>
                <p14:nvPr/>
              </p14:nvContentPartPr>
              <p14:xfrm>
                <a:off x="7779690" y="3007822"/>
                <a:ext cx="481320" cy="28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15BB79-E3B1-D275-CB47-496A06EFD7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70690" y="2998822"/>
                  <a:ext cx="498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7BA678-5D3B-C386-EDF6-138C1E7F0AF9}"/>
                    </a:ext>
                  </a:extLst>
                </p14:cNvPr>
                <p14:cNvContentPartPr/>
                <p14:nvPr/>
              </p14:nvContentPartPr>
              <p14:xfrm>
                <a:off x="7931610" y="3081982"/>
                <a:ext cx="198000" cy="127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7BA678-5D3B-C386-EDF6-138C1E7F0A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22970" y="3073342"/>
                  <a:ext cx="215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3E786A-784A-095B-EAF4-39E794731487}"/>
                    </a:ext>
                  </a:extLst>
                </p14:cNvPr>
                <p14:cNvContentPartPr/>
                <p14:nvPr/>
              </p14:nvContentPartPr>
              <p14:xfrm>
                <a:off x="7905330" y="2865262"/>
                <a:ext cx="195480" cy="165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3E786A-784A-095B-EAF4-39E7947314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96330" y="2856622"/>
                  <a:ext cx="213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0F227F-2671-6DF9-0E36-E35B137A79A0}"/>
                    </a:ext>
                  </a:extLst>
                </p14:cNvPr>
                <p14:cNvContentPartPr/>
                <p14:nvPr/>
              </p14:nvContentPartPr>
              <p14:xfrm>
                <a:off x="8391690" y="2907022"/>
                <a:ext cx="183600" cy="29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0F227F-2671-6DF9-0E36-E35B137A79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83050" y="2898022"/>
                  <a:ext cx="201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B3EE5E-CBF5-11FC-6258-D17D99D67A00}"/>
                    </a:ext>
                  </a:extLst>
                </p14:cNvPr>
                <p14:cNvContentPartPr/>
                <p14:nvPr/>
              </p14:nvContentPartPr>
              <p14:xfrm>
                <a:off x="8302410" y="3073342"/>
                <a:ext cx="332280" cy="17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B3EE5E-CBF5-11FC-6258-D17D99D67A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93410" y="3064342"/>
                  <a:ext cx="349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D64446-3DAA-9020-DA82-E156EC17A147}"/>
                    </a:ext>
                  </a:extLst>
                </p14:cNvPr>
                <p14:cNvContentPartPr/>
                <p14:nvPr/>
              </p14:nvContentPartPr>
              <p14:xfrm>
                <a:off x="8427690" y="3240742"/>
                <a:ext cx="14400" cy="125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D64446-3DAA-9020-DA82-E156EC17A1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19050" y="3232102"/>
                  <a:ext cx="32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B4CD05-453F-C322-3B20-236436D40E73}"/>
                    </a:ext>
                  </a:extLst>
                </p14:cNvPr>
                <p14:cNvContentPartPr/>
                <p14:nvPr/>
              </p14:nvContentPartPr>
              <p14:xfrm>
                <a:off x="4275090" y="3197542"/>
                <a:ext cx="217800" cy="10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B4CD05-453F-C322-3B20-236436D40E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66090" y="3188542"/>
                  <a:ext cx="235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799A4D-7273-04AE-0F42-934550325B56}"/>
                    </a:ext>
                  </a:extLst>
                </p14:cNvPr>
                <p14:cNvContentPartPr/>
                <p14:nvPr/>
              </p14:nvContentPartPr>
              <p14:xfrm>
                <a:off x="4560570" y="3183862"/>
                <a:ext cx="7920" cy="72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799A4D-7273-04AE-0F42-934550325B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1930" y="3174862"/>
                  <a:ext cx="25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FE991C-0424-29A2-3FF7-5292B796AD9E}"/>
                    </a:ext>
                  </a:extLst>
                </p14:cNvPr>
                <p14:cNvContentPartPr/>
                <p14:nvPr/>
              </p14:nvContentPartPr>
              <p14:xfrm>
                <a:off x="4560930" y="3183862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FE991C-0424-29A2-3FF7-5292B796AD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51930" y="31748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A82F0C4-5E5C-3692-3A23-62D33500F6CD}"/>
                    </a:ext>
                  </a:extLst>
                </p14:cNvPr>
                <p14:cNvContentPartPr/>
                <p14:nvPr/>
              </p14:nvContentPartPr>
              <p14:xfrm>
                <a:off x="4542930" y="3158662"/>
                <a:ext cx="104760" cy="25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A82F0C4-5E5C-3692-3A23-62D33500F6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34290" y="3149662"/>
                  <a:ext cx="12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7B3120-601A-CFDC-B15B-B104D05C02AF}"/>
                    </a:ext>
                  </a:extLst>
                </p14:cNvPr>
                <p14:cNvContentPartPr/>
                <p14:nvPr/>
              </p14:nvContentPartPr>
              <p14:xfrm>
                <a:off x="4498290" y="3261262"/>
                <a:ext cx="80640" cy="1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7B3120-601A-CFDC-B15B-B104D05C02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9290" y="3252622"/>
                  <a:ext cx="9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981477B-3C8A-0D29-95B7-5EE6E464D477}"/>
                    </a:ext>
                  </a:extLst>
                </p14:cNvPr>
                <p14:cNvContentPartPr/>
                <p14:nvPr/>
              </p14:nvContentPartPr>
              <p14:xfrm>
                <a:off x="4543650" y="3216982"/>
                <a:ext cx="118800" cy="9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981477B-3C8A-0D29-95B7-5EE6E464D4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34650" y="3208342"/>
                  <a:ext cx="13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9B3D61-9AE2-42D0-ED7C-96F7BD46FED3}"/>
                    </a:ext>
                  </a:extLst>
                </p14:cNvPr>
                <p14:cNvContentPartPr/>
                <p14:nvPr/>
              </p14:nvContentPartPr>
              <p14:xfrm>
                <a:off x="4540050" y="3280342"/>
                <a:ext cx="83880" cy="1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9B3D61-9AE2-42D0-ED7C-96F7BD46FE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31050" y="3271342"/>
                  <a:ext cx="101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13413DC-8D5A-F33E-2B78-B8E5EED1AEA1}"/>
                    </a:ext>
                  </a:extLst>
                </p14:cNvPr>
                <p14:cNvContentPartPr/>
                <p14:nvPr/>
              </p14:nvContentPartPr>
              <p14:xfrm>
                <a:off x="4745610" y="3163342"/>
                <a:ext cx="108360" cy="10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13413DC-8D5A-F33E-2B78-B8E5EED1AE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36610" y="3154342"/>
                  <a:ext cx="12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D22755-F601-0040-3E70-319F47E7C57F}"/>
                    </a:ext>
                  </a:extLst>
                </p14:cNvPr>
                <p14:cNvContentPartPr/>
                <p14:nvPr/>
              </p14:nvContentPartPr>
              <p14:xfrm>
                <a:off x="4682970" y="3191782"/>
                <a:ext cx="125640" cy="87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D22755-F601-0040-3E70-319F47E7C5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73970" y="3182782"/>
                  <a:ext cx="143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ABC9E8-C5F7-00D6-90BE-322DF4A0BFE5}"/>
                    </a:ext>
                  </a:extLst>
                </p14:cNvPr>
                <p14:cNvContentPartPr/>
                <p14:nvPr/>
              </p14:nvContentPartPr>
              <p14:xfrm>
                <a:off x="4930290" y="3136702"/>
                <a:ext cx="142560" cy="12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ABC9E8-C5F7-00D6-90BE-322DF4A0BF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21290" y="3127702"/>
                  <a:ext cx="160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171599-167A-CB04-C335-FDFC3FD9E72F}"/>
                    </a:ext>
                  </a:extLst>
                </p14:cNvPr>
                <p14:cNvContentPartPr/>
                <p14:nvPr/>
              </p14:nvContentPartPr>
              <p14:xfrm>
                <a:off x="4076010" y="3431902"/>
                <a:ext cx="128160" cy="1481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171599-167A-CB04-C335-FDFC3FD9E7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67010" y="3423262"/>
                  <a:ext cx="145800" cy="14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99666B-D161-AC2B-CD04-C716B3D388C9}"/>
                    </a:ext>
                  </a:extLst>
                </p14:cNvPr>
                <p14:cNvContentPartPr/>
                <p14:nvPr/>
              </p14:nvContentPartPr>
              <p14:xfrm>
                <a:off x="4178970" y="4887022"/>
                <a:ext cx="2885400" cy="9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99666B-D161-AC2B-CD04-C716B3D388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69970" y="4878382"/>
                  <a:ext cx="2903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EEAE05-1E13-7864-1EED-9CC58A0A66C4}"/>
                    </a:ext>
                  </a:extLst>
                </p14:cNvPr>
                <p14:cNvContentPartPr/>
                <p14:nvPr/>
              </p14:nvContentPartPr>
              <p14:xfrm>
                <a:off x="7347690" y="3321382"/>
                <a:ext cx="146520" cy="1753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EEAE05-1E13-7864-1EED-9CC58A0A66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39050" y="3312382"/>
                  <a:ext cx="164160" cy="17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851D07-053B-C61F-FBC4-F94096A58BC8}"/>
                    </a:ext>
                  </a:extLst>
                </p14:cNvPr>
                <p14:cNvContentPartPr/>
                <p14:nvPr/>
              </p14:nvContentPartPr>
              <p14:xfrm>
                <a:off x="4564530" y="4083142"/>
                <a:ext cx="230400" cy="36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851D07-053B-C61F-FBC4-F94096A58B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55530" y="4074502"/>
                  <a:ext cx="2480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C85D5C-8D2B-0A80-ED7F-00200776F16A}"/>
                    </a:ext>
                  </a:extLst>
                </p14:cNvPr>
                <p14:cNvContentPartPr/>
                <p14:nvPr/>
              </p14:nvContentPartPr>
              <p14:xfrm>
                <a:off x="4585410" y="4291942"/>
                <a:ext cx="91080" cy="1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C85D5C-8D2B-0A80-ED7F-00200776F16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76410" y="4283302"/>
                  <a:ext cx="10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A02FD7-DE31-443E-62BA-B98292952E8D}"/>
                    </a:ext>
                  </a:extLst>
                </p14:cNvPr>
                <p14:cNvContentPartPr/>
                <p14:nvPr/>
              </p14:nvContentPartPr>
              <p14:xfrm>
                <a:off x="4867290" y="4167022"/>
                <a:ext cx="160560" cy="20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A02FD7-DE31-443E-62BA-B98292952E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58650" y="4158382"/>
                  <a:ext cx="178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235FF0-83FD-ADCA-FCAD-3D67E9B57821}"/>
                    </a:ext>
                  </a:extLst>
                </p14:cNvPr>
                <p14:cNvContentPartPr/>
                <p14:nvPr/>
              </p14:nvContentPartPr>
              <p14:xfrm>
                <a:off x="5125410" y="4156582"/>
                <a:ext cx="108720" cy="222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235FF0-83FD-ADCA-FCAD-3D67E9B578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16410" y="4147582"/>
                  <a:ext cx="126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570BE8-2B82-6430-D9E3-A6298D97FFEA}"/>
                    </a:ext>
                  </a:extLst>
                </p14:cNvPr>
                <p14:cNvContentPartPr/>
                <p14:nvPr/>
              </p14:nvContentPartPr>
              <p14:xfrm>
                <a:off x="5315850" y="4171702"/>
                <a:ext cx="217440" cy="135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570BE8-2B82-6430-D9E3-A6298D97FF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06850" y="4163062"/>
                  <a:ext cx="235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F44F20-4E26-573C-953A-67FC7733D69E}"/>
                    </a:ext>
                  </a:extLst>
                </p14:cNvPr>
                <p14:cNvContentPartPr/>
                <p14:nvPr/>
              </p14:nvContentPartPr>
              <p14:xfrm>
                <a:off x="5616090" y="4149742"/>
                <a:ext cx="223920" cy="23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F44F20-4E26-573C-953A-67FC7733D6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07090" y="4140742"/>
                  <a:ext cx="241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4D2623-EC69-0B38-3321-78FCAB1408D6}"/>
                    </a:ext>
                  </a:extLst>
                </p14:cNvPr>
                <p14:cNvContentPartPr/>
                <p14:nvPr/>
              </p14:nvContentPartPr>
              <p14:xfrm>
                <a:off x="5832450" y="4167022"/>
                <a:ext cx="178200" cy="172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4D2623-EC69-0B38-3321-78FCAB1408D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23450" y="4158022"/>
                  <a:ext cx="195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53663A-714D-57AB-CFA6-FD38BB7922ED}"/>
                    </a:ext>
                  </a:extLst>
                </p14:cNvPr>
                <p14:cNvContentPartPr/>
                <p14:nvPr/>
              </p14:nvContentPartPr>
              <p14:xfrm>
                <a:off x="6052050" y="4220662"/>
                <a:ext cx="268560" cy="172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53663A-714D-57AB-CFA6-FD38BB7922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43050" y="4212022"/>
                  <a:ext cx="286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A6E4AA5-52C2-6D17-D910-98F959A2DCED}"/>
                    </a:ext>
                  </a:extLst>
                </p14:cNvPr>
                <p14:cNvContentPartPr/>
                <p14:nvPr/>
              </p14:nvContentPartPr>
              <p14:xfrm>
                <a:off x="6464250" y="4145062"/>
                <a:ext cx="132480" cy="268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A6E4AA5-52C2-6D17-D910-98F959A2DC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55250" y="4136062"/>
                  <a:ext cx="150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C5CD0F-8B3E-2F81-F09F-7EF672250109}"/>
                    </a:ext>
                  </a:extLst>
                </p14:cNvPr>
                <p14:cNvContentPartPr/>
                <p14:nvPr/>
              </p14:nvContentPartPr>
              <p14:xfrm>
                <a:off x="6639210" y="4149742"/>
                <a:ext cx="155160" cy="26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C5CD0F-8B3E-2F81-F09F-7EF6722501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30570" y="4140742"/>
                  <a:ext cx="172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7463BC-F2B9-EC92-95C5-B04AE7A9EE20}"/>
                    </a:ext>
                  </a:extLst>
                </p14:cNvPr>
                <p14:cNvContentPartPr/>
                <p14:nvPr/>
              </p14:nvContentPartPr>
              <p14:xfrm>
                <a:off x="6818490" y="4129222"/>
                <a:ext cx="360" cy="24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7463BC-F2B9-EC92-95C5-B04AE7A9EE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09490" y="4120222"/>
                  <a:ext cx="18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6EF9DB1-26C3-1AF3-FCCE-163902EE4BC7}"/>
                    </a:ext>
                  </a:extLst>
                </p14:cNvPr>
                <p14:cNvContentPartPr/>
                <p14:nvPr/>
              </p14:nvContentPartPr>
              <p14:xfrm>
                <a:off x="6794010" y="4125982"/>
                <a:ext cx="115200" cy="44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6EF9DB1-26C3-1AF3-FCCE-163902EE4B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85010" y="4116982"/>
                  <a:ext cx="132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600A986-7043-0D50-BB6C-146244947F1B}"/>
                    </a:ext>
                  </a:extLst>
                </p14:cNvPr>
                <p14:cNvContentPartPr/>
                <p14:nvPr/>
              </p14:nvContentPartPr>
              <p14:xfrm>
                <a:off x="6783570" y="4170262"/>
                <a:ext cx="143280" cy="19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600A986-7043-0D50-BB6C-146244947F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74570" y="4161262"/>
                  <a:ext cx="160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417E32-F6C5-26DF-ECDD-5AADCE77C048}"/>
                    </a:ext>
                  </a:extLst>
                </p14:cNvPr>
                <p14:cNvContentPartPr/>
                <p14:nvPr/>
              </p14:nvContentPartPr>
              <p14:xfrm>
                <a:off x="6981930" y="4146862"/>
                <a:ext cx="176040" cy="243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417E32-F6C5-26DF-ECDD-5AADCE77C0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3290" y="4138222"/>
                  <a:ext cx="193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1B758A-CC35-519B-30EF-583DBBE4CCE7}"/>
                    </a:ext>
                  </a:extLst>
                </p14:cNvPr>
                <p14:cNvContentPartPr/>
                <p14:nvPr/>
              </p14:nvContentPartPr>
              <p14:xfrm>
                <a:off x="7187490" y="4194022"/>
                <a:ext cx="31680" cy="19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1B758A-CC35-519B-30EF-583DBBE4CC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8850" y="4185022"/>
                  <a:ext cx="49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FA42FA-4171-DE66-F7C5-525EA05648AE}"/>
                    </a:ext>
                  </a:extLst>
                </p14:cNvPr>
                <p14:cNvContentPartPr/>
                <p14:nvPr/>
              </p14:nvContentPartPr>
              <p14:xfrm>
                <a:off x="7166610" y="4130662"/>
                <a:ext cx="185040" cy="69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FA42FA-4171-DE66-F7C5-525EA05648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57970" y="4122022"/>
                  <a:ext cx="202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44988C-9F23-5A70-F2E1-E2F1F596D528}"/>
                    </a:ext>
                  </a:extLst>
                </p14:cNvPr>
                <p14:cNvContentPartPr/>
                <p14:nvPr/>
              </p14:nvContentPartPr>
              <p14:xfrm>
                <a:off x="7145730" y="4257022"/>
                <a:ext cx="160560" cy="109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44988C-9F23-5A70-F2E1-E2F1F596D5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37090" y="4248382"/>
                  <a:ext cx="178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9A2717-5BF9-A1C5-46BE-6E81F2DF2B74}"/>
                    </a:ext>
                  </a:extLst>
                </p14:cNvPr>
                <p14:cNvContentPartPr/>
                <p14:nvPr/>
              </p14:nvContentPartPr>
              <p14:xfrm>
                <a:off x="7649010" y="2600662"/>
                <a:ext cx="1379880" cy="925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9A2717-5BF9-A1C5-46BE-6E81F2DF2B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40370" y="2591662"/>
                  <a:ext cx="139752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ED5DFD-0CA0-1A9A-70D8-4600B0E4132F}"/>
                    </a:ext>
                  </a:extLst>
                </p14:cNvPr>
                <p14:cNvContentPartPr/>
                <p14:nvPr/>
              </p14:nvContentPartPr>
              <p14:xfrm>
                <a:off x="9016650" y="2491582"/>
                <a:ext cx="512280" cy="398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ED5DFD-0CA0-1A9A-70D8-4600B0E413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07650" y="2482582"/>
                  <a:ext cx="5299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6A5FBB9-8F2C-1571-5D6F-5EA45EE9A268}"/>
                    </a:ext>
                  </a:extLst>
                </p14:cNvPr>
                <p14:cNvContentPartPr/>
                <p14:nvPr/>
              </p14:nvContentPartPr>
              <p14:xfrm>
                <a:off x="8933490" y="2722702"/>
                <a:ext cx="249840" cy="224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6A5FBB9-8F2C-1571-5D6F-5EA45EE9A2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24490" y="2714062"/>
                  <a:ext cx="267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6CFCF3-7945-A1A5-C33D-385C6B8E0167}"/>
                    </a:ext>
                  </a:extLst>
                </p14:cNvPr>
                <p14:cNvContentPartPr/>
                <p14:nvPr/>
              </p14:nvContentPartPr>
              <p14:xfrm>
                <a:off x="9636570" y="2349382"/>
                <a:ext cx="287280" cy="21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6CFCF3-7945-A1A5-C33D-385C6B8E01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27570" y="2340382"/>
                  <a:ext cx="304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B0D93A-1E3E-6E25-A310-FC13DDF7E68D}"/>
                    </a:ext>
                  </a:extLst>
                </p14:cNvPr>
                <p14:cNvContentPartPr/>
                <p14:nvPr/>
              </p14:nvContentPartPr>
              <p14:xfrm>
                <a:off x="9923850" y="2358382"/>
                <a:ext cx="221760" cy="209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B0D93A-1E3E-6E25-A310-FC13DDF7E6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15210" y="2349382"/>
                  <a:ext cx="239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37A521-8264-1B8B-B29F-E127239DF2AA}"/>
                    </a:ext>
                  </a:extLst>
                </p14:cNvPr>
                <p14:cNvContentPartPr/>
                <p14:nvPr/>
              </p14:nvContentPartPr>
              <p14:xfrm>
                <a:off x="10211490" y="2368102"/>
                <a:ext cx="28080" cy="234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37A521-8264-1B8B-B29F-E127239DF2A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02490" y="2359462"/>
                  <a:ext cx="45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FA6613-B960-72B3-5860-AF1D954C790D}"/>
                    </a:ext>
                  </a:extLst>
                </p14:cNvPr>
                <p14:cNvContentPartPr/>
                <p14:nvPr/>
              </p14:nvContentPartPr>
              <p14:xfrm>
                <a:off x="10347210" y="2360182"/>
                <a:ext cx="45720" cy="25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FA6613-B960-72B3-5860-AF1D954C79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38570" y="2351542"/>
                  <a:ext cx="63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031AFB3-FB0A-E549-7C1A-2D3E77F3EF7C}"/>
                    </a:ext>
                  </a:extLst>
                </p14:cNvPr>
                <p14:cNvContentPartPr/>
                <p14:nvPr/>
              </p14:nvContentPartPr>
              <p14:xfrm>
                <a:off x="10225170" y="2491582"/>
                <a:ext cx="13608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031AFB3-FB0A-E549-7C1A-2D3E77F3EF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6530" y="2482582"/>
                  <a:ext cx="153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195EDF-3104-475E-0C85-F78490625D9E}"/>
                    </a:ext>
                  </a:extLst>
                </p14:cNvPr>
                <p14:cNvContentPartPr/>
                <p14:nvPr/>
              </p14:nvContentPartPr>
              <p14:xfrm>
                <a:off x="10396170" y="2379262"/>
                <a:ext cx="87480" cy="243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195EDF-3104-475E-0C85-F78490625D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87170" y="2370622"/>
                  <a:ext cx="105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201FC6F-57C4-ADEF-E740-C00090C894E9}"/>
                    </a:ext>
                  </a:extLst>
                </p14:cNvPr>
                <p14:cNvContentPartPr/>
                <p14:nvPr/>
              </p14:nvContentPartPr>
              <p14:xfrm>
                <a:off x="10413450" y="2422102"/>
                <a:ext cx="167400" cy="84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201FC6F-57C4-ADEF-E740-C00090C894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04450" y="2413102"/>
                  <a:ext cx="185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BBFB9E5-DC6A-D0CA-1BB0-EBC78B832551}"/>
                    </a:ext>
                  </a:extLst>
                </p14:cNvPr>
                <p14:cNvContentPartPr/>
                <p14:nvPr/>
              </p14:nvContentPartPr>
              <p14:xfrm>
                <a:off x="10423890" y="2505622"/>
                <a:ext cx="122400" cy="92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BBFB9E5-DC6A-D0CA-1BB0-EBC78B83255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14890" y="2496982"/>
                  <a:ext cx="140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BEC0A7-2C18-DD1F-EF66-CEEC825E4554}"/>
                    </a:ext>
                  </a:extLst>
                </p14:cNvPr>
                <p14:cNvContentPartPr/>
                <p14:nvPr/>
              </p14:nvContentPartPr>
              <p14:xfrm>
                <a:off x="10629450" y="2459902"/>
                <a:ext cx="31680" cy="177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BEC0A7-2C18-DD1F-EF66-CEEC825E45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20450" y="2450902"/>
                  <a:ext cx="4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425A7B7-8AC1-A3EA-8291-602004CAD13B}"/>
                    </a:ext>
                  </a:extLst>
                </p14:cNvPr>
                <p14:cNvContentPartPr/>
                <p14:nvPr/>
              </p14:nvContentPartPr>
              <p14:xfrm>
                <a:off x="10639530" y="2437582"/>
                <a:ext cx="206280" cy="183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425A7B7-8AC1-A3EA-8291-602004CAD1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30530" y="2428942"/>
                  <a:ext cx="2239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7F672E1-97FC-2113-9E50-685D150906ED}"/>
              </a:ext>
            </a:extLst>
          </p:cNvPr>
          <p:cNvGrpSpPr/>
          <p:nvPr/>
        </p:nvGrpSpPr>
        <p:grpSpPr>
          <a:xfrm>
            <a:off x="8499900" y="3439880"/>
            <a:ext cx="1467000" cy="334800"/>
            <a:chOff x="9842130" y="2746102"/>
            <a:chExt cx="146700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70BA339-A925-9DC8-9903-15B9F0D0F66F}"/>
                    </a:ext>
                  </a:extLst>
                </p14:cNvPr>
                <p14:cNvContentPartPr/>
                <p14:nvPr/>
              </p14:nvContentPartPr>
              <p14:xfrm>
                <a:off x="9842130" y="2746102"/>
                <a:ext cx="185040" cy="253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70BA339-A925-9DC8-9903-15B9F0D0F66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33130" y="2737102"/>
                  <a:ext cx="202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4CDCEB-1F8A-C788-7DE4-54AA31AA749E}"/>
                    </a:ext>
                  </a:extLst>
                </p14:cNvPr>
                <p14:cNvContentPartPr/>
                <p14:nvPr/>
              </p14:nvContentPartPr>
              <p14:xfrm>
                <a:off x="10032930" y="2800822"/>
                <a:ext cx="204840" cy="159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4CDCEB-1F8A-C788-7DE4-54AA31AA74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23930" y="2791822"/>
                  <a:ext cx="222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EC630BA-9E92-C56F-40FB-5EC73879CB32}"/>
                    </a:ext>
                  </a:extLst>
                </p14:cNvPr>
                <p14:cNvContentPartPr/>
                <p14:nvPr/>
              </p14:nvContentPartPr>
              <p14:xfrm>
                <a:off x="10301850" y="2799742"/>
                <a:ext cx="146880" cy="174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EC630BA-9E92-C56F-40FB-5EC73879CB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93210" y="2790742"/>
                  <a:ext cx="164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715BF3-3D41-5055-5BE7-ED14E14ECE62}"/>
                    </a:ext>
                  </a:extLst>
                </p14:cNvPr>
                <p14:cNvContentPartPr/>
                <p14:nvPr/>
              </p14:nvContentPartPr>
              <p14:xfrm>
                <a:off x="10517850" y="2801902"/>
                <a:ext cx="199080" cy="225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715BF3-3D41-5055-5BE7-ED14E14ECE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09210" y="2792902"/>
                  <a:ext cx="216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E31526-303B-17E7-7BBD-DC5B7B344FB8}"/>
                    </a:ext>
                  </a:extLst>
                </p14:cNvPr>
                <p14:cNvContentPartPr/>
                <p14:nvPr/>
              </p14:nvContentPartPr>
              <p14:xfrm>
                <a:off x="10747530" y="2824942"/>
                <a:ext cx="160920" cy="15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E31526-303B-17E7-7BBD-DC5B7B344F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38890" y="2816302"/>
                  <a:ext cx="178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C66B66-3B63-C6B3-F77E-417DB558CD28}"/>
                    </a:ext>
                  </a:extLst>
                </p14:cNvPr>
                <p14:cNvContentPartPr/>
                <p14:nvPr/>
              </p14:nvContentPartPr>
              <p14:xfrm>
                <a:off x="10943010" y="2809102"/>
                <a:ext cx="24840" cy="191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C66B66-3B63-C6B3-F77E-417DB558CD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34010" y="2800462"/>
                  <a:ext cx="42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15B97D-7A67-39E7-9757-DC38BE62A2EC}"/>
                    </a:ext>
                  </a:extLst>
                </p14:cNvPr>
                <p14:cNvContentPartPr/>
                <p14:nvPr/>
              </p14:nvContentPartPr>
              <p14:xfrm>
                <a:off x="10890810" y="2814142"/>
                <a:ext cx="202320" cy="82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15B97D-7A67-39E7-9757-DC38BE62A2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81810" y="2805142"/>
                  <a:ext cx="219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1AFDB05-6A2F-F7E9-F13B-D4CF4A8B105A}"/>
                    </a:ext>
                  </a:extLst>
                </p14:cNvPr>
                <p14:cNvContentPartPr/>
                <p14:nvPr/>
              </p14:nvContentPartPr>
              <p14:xfrm>
                <a:off x="10928970" y="2972182"/>
                <a:ext cx="104760" cy="39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1AFDB05-6A2F-F7E9-F13B-D4CF4A8B10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20330" y="2963182"/>
                  <a:ext cx="122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3A401A9-2655-1756-FA11-6D3DEDEE9A3D}"/>
                    </a:ext>
                  </a:extLst>
                </p14:cNvPr>
                <p14:cNvContentPartPr/>
                <p14:nvPr/>
              </p14:nvContentPartPr>
              <p14:xfrm>
                <a:off x="11148930" y="2798302"/>
                <a:ext cx="160200" cy="28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3A401A9-2655-1756-FA11-6D3DEDEE9A3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39930" y="2789302"/>
                  <a:ext cx="17784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097373F-7D33-14A9-8918-B2AEEF1841C9}"/>
              </a:ext>
            </a:extLst>
          </p:cNvPr>
          <p:cNvGrpSpPr/>
          <p:nvPr/>
        </p:nvGrpSpPr>
        <p:grpSpPr>
          <a:xfrm>
            <a:off x="6869460" y="6095240"/>
            <a:ext cx="2536560" cy="135000"/>
            <a:chOff x="8211690" y="5401462"/>
            <a:chExt cx="25365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F2F80C-2F2F-59BB-D4E1-8B0DFB61EFDC}"/>
                    </a:ext>
                  </a:extLst>
                </p14:cNvPr>
                <p14:cNvContentPartPr/>
                <p14:nvPr/>
              </p14:nvContentPartPr>
              <p14:xfrm>
                <a:off x="8211690" y="5401462"/>
                <a:ext cx="899280" cy="88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F2F80C-2F2F-59BB-D4E1-8B0DFB61EF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03050" y="5392822"/>
                  <a:ext cx="916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444604-CAAE-D162-1206-FC248BFF6376}"/>
                    </a:ext>
                  </a:extLst>
                </p14:cNvPr>
                <p14:cNvContentPartPr/>
                <p14:nvPr/>
              </p14:nvContentPartPr>
              <p14:xfrm>
                <a:off x="9288090" y="5420542"/>
                <a:ext cx="641520" cy="115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444604-CAAE-D162-1206-FC248BFF637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79450" y="5411902"/>
                  <a:ext cx="659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49A30C8-86F3-8411-DCFD-4C1BB782D942}"/>
                    </a:ext>
                  </a:extLst>
                </p14:cNvPr>
                <p14:cNvContentPartPr/>
                <p14:nvPr/>
              </p14:nvContentPartPr>
              <p14:xfrm>
                <a:off x="10120770" y="5469502"/>
                <a:ext cx="627480" cy="1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49A30C8-86F3-8411-DCFD-4C1BB782D9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12130" y="5460862"/>
                  <a:ext cx="6451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0BDD694-271F-579E-EEBC-EF1C6CEF5273}"/>
                  </a:ext>
                </a:extLst>
              </p14:cNvPr>
              <p14:cNvContentPartPr/>
              <p14:nvPr/>
            </p14:nvContentPartPr>
            <p14:xfrm>
              <a:off x="8626327" y="1734020"/>
              <a:ext cx="510840" cy="407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0BDD694-271F-579E-EEBC-EF1C6CEF527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617327" y="1725020"/>
                <a:ext cx="528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C9D0CF2-E001-F9DF-126C-67B0CE5713DB}"/>
                  </a:ext>
                </a:extLst>
              </p14:cNvPr>
              <p14:cNvContentPartPr/>
              <p14:nvPr/>
            </p14:nvContentPartPr>
            <p14:xfrm>
              <a:off x="7120020" y="1852280"/>
              <a:ext cx="554400" cy="30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C9D0CF2-E001-F9DF-126C-67B0CE5713D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111020" y="1843386"/>
                <a:ext cx="572040" cy="47672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E7EC0E0-4051-83A9-0D46-70DA667C8465}"/>
              </a:ext>
            </a:extLst>
          </p:cNvPr>
          <p:cNvGrpSpPr/>
          <p:nvPr/>
        </p:nvGrpSpPr>
        <p:grpSpPr>
          <a:xfrm>
            <a:off x="8544967" y="1741580"/>
            <a:ext cx="586440" cy="359640"/>
            <a:chOff x="10171890" y="961222"/>
            <a:chExt cx="5864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CA31B52-F1A2-57C4-858F-833F685B9149}"/>
                    </a:ext>
                  </a:extLst>
                </p14:cNvPr>
                <p14:cNvContentPartPr/>
                <p14:nvPr/>
              </p14:nvContentPartPr>
              <p14:xfrm>
                <a:off x="10171890" y="961222"/>
                <a:ext cx="586440" cy="35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CA31B52-F1A2-57C4-858F-833F685B91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62890" y="952222"/>
                  <a:ext cx="604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EB1804D-F1EB-A07A-A0C8-703F33734B48}"/>
                    </a:ext>
                  </a:extLst>
                </p14:cNvPr>
                <p14:cNvContentPartPr/>
                <p14:nvPr/>
              </p14:nvContentPartPr>
              <p14:xfrm>
                <a:off x="10395450" y="1025662"/>
                <a:ext cx="158760" cy="10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EB1804D-F1EB-A07A-A0C8-703F33734B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86450" y="1017022"/>
                  <a:ext cx="17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195EE2F-047A-DFDD-8A81-DAF035D73ECE}"/>
                    </a:ext>
                  </a:extLst>
                </p14:cNvPr>
                <p14:cNvContentPartPr/>
                <p14:nvPr/>
              </p14:nvContentPartPr>
              <p14:xfrm>
                <a:off x="10357650" y="1091182"/>
                <a:ext cx="218880" cy="181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195EE2F-047A-DFDD-8A81-DAF035D73E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48650" y="1082182"/>
                  <a:ext cx="2365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612FA35-B6A8-A110-7419-91CED5D1E401}"/>
              </a:ext>
            </a:extLst>
          </p:cNvPr>
          <p:cNvGrpSpPr/>
          <p:nvPr/>
        </p:nvGrpSpPr>
        <p:grpSpPr>
          <a:xfrm>
            <a:off x="7656060" y="874160"/>
            <a:ext cx="1060200" cy="659880"/>
            <a:chOff x="8998290" y="180382"/>
            <a:chExt cx="106020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9188BF-4FED-4C4A-224F-2CEB7F946257}"/>
                    </a:ext>
                  </a:extLst>
                </p14:cNvPr>
                <p14:cNvContentPartPr/>
                <p14:nvPr/>
              </p14:nvContentPartPr>
              <p14:xfrm>
                <a:off x="9496530" y="477382"/>
                <a:ext cx="297000" cy="313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9188BF-4FED-4C4A-224F-2CEB7F9462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87890" y="468382"/>
                  <a:ext cx="3146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035F48-4D5F-7AD9-9D20-79AD4E85EE80}"/>
                    </a:ext>
                  </a:extLst>
                </p14:cNvPr>
                <p14:cNvContentPartPr/>
                <p14:nvPr/>
              </p14:nvContentPartPr>
              <p14:xfrm>
                <a:off x="9688770" y="712462"/>
                <a:ext cx="213120" cy="127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035F48-4D5F-7AD9-9D20-79AD4E85EE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80130" y="703462"/>
                  <a:ext cx="230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70F1B7A-6008-04B8-F6E4-C66E5F7E58E6}"/>
                    </a:ext>
                  </a:extLst>
                </p14:cNvPr>
                <p14:cNvContentPartPr/>
                <p14:nvPr/>
              </p14:nvContentPartPr>
              <p14:xfrm>
                <a:off x="8998290" y="180382"/>
                <a:ext cx="202680" cy="22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70F1B7A-6008-04B8-F6E4-C66E5F7E58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89290" y="171742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C577BFB-A9CD-78DF-6FFB-17A6D8B34DA5}"/>
                    </a:ext>
                  </a:extLst>
                </p14:cNvPr>
                <p14:cNvContentPartPr/>
                <p14:nvPr/>
              </p14:nvContentPartPr>
              <p14:xfrm>
                <a:off x="9232290" y="312862"/>
                <a:ext cx="168120" cy="94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C577BFB-A9CD-78DF-6FFB-17A6D8B34D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23650" y="304222"/>
                  <a:ext cx="185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ECD57D2-4B56-5F84-1FAA-DA5C371DC9F1}"/>
                    </a:ext>
                  </a:extLst>
                </p14:cNvPr>
                <p14:cNvContentPartPr/>
                <p14:nvPr/>
              </p14:nvContentPartPr>
              <p14:xfrm>
                <a:off x="9280890" y="336622"/>
                <a:ext cx="227160" cy="291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ECD57D2-4B56-5F84-1FAA-DA5C371DC9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72250" y="327622"/>
                  <a:ext cx="244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8C3874-3167-DC1A-34BE-DA977EF895E8}"/>
                    </a:ext>
                  </a:extLst>
                </p14:cNvPr>
                <p14:cNvContentPartPr/>
                <p14:nvPr/>
              </p14:nvContentPartPr>
              <p14:xfrm>
                <a:off x="9507690" y="341662"/>
                <a:ext cx="24840" cy="3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8C3874-3167-DC1A-34BE-DA977EF895E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98690" y="333022"/>
                  <a:ext cx="42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E1C90E-9A9C-4E15-2285-00D2B099E49F}"/>
                    </a:ext>
                  </a:extLst>
                </p14:cNvPr>
                <p14:cNvContentPartPr/>
                <p14:nvPr/>
              </p14:nvContentPartPr>
              <p14:xfrm>
                <a:off x="9091530" y="307822"/>
                <a:ext cx="173160" cy="14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E1C90E-9A9C-4E15-2285-00D2B099E4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82890" y="299182"/>
                  <a:ext cx="190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45C611-2497-E196-E907-53F6A253D72A}"/>
                    </a:ext>
                  </a:extLst>
                </p14:cNvPr>
                <p14:cNvContentPartPr/>
                <p14:nvPr/>
              </p14:nvContentPartPr>
              <p14:xfrm>
                <a:off x="9674730" y="305302"/>
                <a:ext cx="383760" cy="147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45C611-2497-E196-E907-53F6A253D7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66090" y="296662"/>
                  <a:ext cx="401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CEF55CA-5C06-99C9-576A-D4B7F204A395}"/>
                    </a:ext>
                  </a:extLst>
                </p14:cNvPr>
                <p14:cNvContentPartPr/>
                <p14:nvPr/>
              </p14:nvContentPartPr>
              <p14:xfrm>
                <a:off x="9713250" y="200902"/>
                <a:ext cx="21240" cy="14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CEF55CA-5C06-99C9-576A-D4B7F204A3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04250" y="192262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8902B05-1356-BEDF-EFE1-A7B3EFF03729}"/>
              </a:ext>
            </a:extLst>
          </p:cNvPr>
          <p:cNvGrpSpPr/>
          <p:nvPr/>
        </p:nvGrpSpPr>
        <p:grpSpPr>
          <a:xfrm>
            <a:off x="7901400" y="1608380"/>
            <a:ext cx="482760" cy="543240"/>
            <a:chOff x="1842570" y="1301062"/>
            <a:chExt cx="48276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BB2AEA1-4758-A94A-75C5-842C8E9B01CF}"/>
                    </a:ext>
                  </a:extLst>
                </p14:cNvPr>
                <p14:cNvContentPartPr/>
                <p14:nvPr/>
              </p14:nvContentPartPr>
              <p14:xfrm>
                <a:off x="1906290" y="1316902"/>
                <a:ext cx="2124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BB2AEA1-4758-A94A-75C5-842C8E9B01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97650" y="1308262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6D0DB6-A4D0-A5F4-A65A-5730942531EB}"/>
                    </a:ext>
                  </a:extLst>
                </p14:cNvPr>
                <p14:cNvContentPartPr/>
                <p14:nvPr/>
              </p14:nvContentPartPr>
              <p14:xfrm>
                <a:off x="1867410" y="1301062"/>
                <a:ext cx="60120" cy="133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6D0DB6-A4D0-A5F4-A65A-5730942531E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58770" y="1292062"/>
                  <a:ext cx="77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C3D4FC-F5B8-BD59-4D18-F2EAFA60CD8D}"/>
                    </a:ext>
                  </a:extLst>
                </p14:cNvPr>
                <p14:cNvContentPartPr/>
                <p14:nvPr/>
              </p14:nvContentPartPr>
              <p14:xfrm>
                <a:off x="1885410" y="1327702"/>
                <a:ext cx="56520" cy="78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C3D4FC-F5B8-BD59-4D18-F2EAFA60CD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76410" y="1319062"/>
                  <a:ext cx="74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7757B0D-E3A2-E0D8-0BA7-ACFAC9A28341}"/>
                    </a:ext>
                  </a:extLst>
                </p14:cNvPr>
                <p14:cNvContentPartPr/>
                <p14:nvPr/>
              </p14:nvContentPartPr>
              <p14:xfrm>
                <a:off x="1843290" y="1525342"/>
                <a:ext cx="84240" cy="73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7757B0D-E3A2-E0D8-0BA7-ACFAC9A2834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34650" y="1516702"/>
                  <a:ext cx="101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0861FD1-6D89-E35A-05E8-FB504216F045}"/>
                    </a:ext>
                  </a:extLst>
                </p14:cNvPr>
                <p14:cNvContentPartPr/>
                <p14:nvPr/>
              </p14:nvContentPartPr>
              <p14:xfrm>
                <a:off x="1842570" y="1728742"/>
                <a:ext cx="68760" cy="50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0861FD1-6D89-E35A-05E8-FB504216F04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33930" y="1720102"/>
                  <a:ext cx="86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1F9D992-5ED2-0765-045A-6F8DF833CA11}"/>
                    </a:ext>
                  </a:extLst>
                </p14:cNvPr>
                <p14:cNvContentPartPr/>
                <p14:nvPr/>
              </p14:nvContentPartPr>
              <p14:xfrm>
                <a:off x="2014290" y="1359382"/>
                <a:ext cx="94680" cy="64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1F9D992-5ED2-0765-045A-6F8DF833CA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05290" y="1350742"/>
                  <a:ext cx="112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5117C8F-C1B6-F413-2A31-EDD7EA655A56}"/>
                    </a:ext>
                  </a:extLst>
                </p14:cNvPr>
                <p14:cNvContentPartPr/>
                <p14:nvPr/>
              </p14:nvContentPartPr>
              <p14:xfrm>
                <a:off x="2044530" y="1538302"/>
                <a:ext cx="64440" cy="43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5117C8F-C1B6-F413-2A31-EDD7EA655A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35530" y="1529662"/>
                  <a:ext cx="82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A6CB1B4-D2EF-5388-4C5A-480C33799820}"/>
                    </a:ext>
                  </a:extLst>
                </p14:cNvPr>
                <p14:cNvContentPartPr/>
                <p14:nvPr/>
              </p14:nvContentPartPr>
              <p14:xfrm>
                <a:off x="2042010" y="1720102"/>
                <a:ext cx="70560" cy="100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A6CB1B4-D2EF-5388-4C5A-480C337998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33010" y="1711462"/>
                  <a:ext cx="88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FCD165B-C14D-B189-53A2-9137A619BDBB}"/>
                    </a:ext>
                  </a:extLst>
                </p14:cNvPr>
                <p14:cNvContentPartPr/>
                <p14:nvPr/>
              </p14:nvContentPartPr>
              <p14:xfrm>
                <a:off x="2195370" y="1366582"/>
                <a:ext cx="108360" cy="72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FCD165B-C14D-B189-53A2-9137A619BD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86730" y="1357942"/>
                  <a:ext cx="126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AA88D8-3C23-9CCE-DFC9-7771F5E54B12}"/>
                    </a:ext>
                  </a:extLst>
                </p14:cNvPr>
                <p14:cNvContentPartPr/>
                <p14:nvPr/>
              </p14:nvContentPartPr>
              <p14:xfrm>
                <a:off x="2222010" y="1580422"/>
                <a:ext cx="61200" cy="48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AA88D8-3C23-9CCE-DFC9-7771F5E54B1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13370" y="1571782"/>
                  <a:ext cx="78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A1907C1-ABDD-08B9-FB88-DC6DD910EB55}"/>
                    </a:ext>
                  </a:extLst>
                </p14:cNvPr>
                <p14:cNvContentPartPr/>
                <p14:nvPr/>
              </p14:nvContentPartPr>
              <p14:xfrm>
                <a:off x="2237490" y="1775182"/>
                <a:ext cx="87840" cy="69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A1907C1-ABDD-08B9-FB88-DC6DD910EB5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28490" y="1766182"/>
                  <a:ext cx="105480" cy="86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575CFA-A868-9418-DD07-3A302996D56B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8039E-822F-68B3-D537-56BAE2E17820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750D5-5BB3-44CC-DDBE-C3B56C63574A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8777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843B-C632-2369-0DB5-6D1F33E9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fidelity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252E2-124F-72B7-69F9-09B5A11471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766" y="1642409"/>
            <a:ext cx="5482114" cy="4625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9B3E87-634A-6A3C-8C57-837A1FEEF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589" y="1777563"/>
            <a:ext cx="1838582" cy="5048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5CB9BA-EA66-E3D5-5405-C17804A596FA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37592-859C-24BB-BA18-3160C6A5512A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C6B35-60AC-4405-A5F4-B0CB6EC8F10A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9830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creenshot of three wireframes, showing the transition from low fidelity wireframe to high fidelity wireframe, right through to the final UI design">
            <a:extLst>
              <a:ext uri="{FF2B5EF4-FFF2-40B4-BE49-F238E27FC236}">
                <a16:creationId xmlns:a16="http://schemas.microsoft.com/office/drawing/2014/main" id="{D6A5A8ED-1FF9-0085-3E3F-BE39BBDB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8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95B20F-DB8B-0EA9-ABC4-3D3D2E838B54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C6B1C4-5867-A6A8-B08E-3E677A484643}"/>
              </a:ext>
            </a:extLst>
          </p:cNvPr>
          <p:cNvSpPr/>
          <p:nvPr/>
        </p:nvSpPr>
        <p:spPr>
          <a:xfrm>
            <a:off x="-1319756" y="-210206"/>
            <a:ext cx="2386556" cy="818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286E5-0141-B80F-8E4F-C50EA0DBCFCC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347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33D0-4A1E-E715-C117-B04C3C91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27" y="518761"/>
            <a:ext cx="10515600" cy="1325563"/>
          </a:xfrm>
        </p:spPr>
        <p:txBody>
          <a:bodyPr/>
          <a:lstStyle/>
          <a:p>
            <a:r>
              <a:rPr lang="en-US" dirty="0"/>
              <a:t>There is no perception without embodiment.</a:t>
            </a:r>
            <a:endParaRPr lang="LID4096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75DE052-90C8-522F-97B4-601A2EAA5EE8}"/>
                  </a:ext>
                </a:extLst>
              </p14:cNvPr>
              <p14:cNvContentPartPr/>
              <p14:nvPr/>
            </p14:nvContentPartPr>
            <p14:xfrm>
              <a:off x="6877252" y="3782204"/>
              <a:ext cx="847440" cy="699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75DE052-90C8-522F-97B4-601A2EAA5E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252" y="3773204"/>
                <a:ext cx="865080" cy="717480"/>
              </a:xfrm>
              <a:prstGeom prst="rect">
                <a:avLst/>
              </a:prstGeom>
            </p:spPr>
          </p:pic>
        </mc:Fallback>
      </mc:AlternateContent>
      <p:pic>
        <p:nvPicPr>
          <p:cNvPr id="206" name="Picture 205">
            <a:extLst>
              <a:ext uri="{FF2B5EF4-FFF2-40B4-BE49-F238E27FC236}">
                <a16:creationId xmlns:a16="http://schemas.microsoft.com/office/drawing/2014/main" id="{7D5FFA76-B640-8DF8-D80E-AF392FB25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622" y="2352529"/>
            <a:ext cx="1533739" cy="3477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8089FD3-7AFE-69AD-E3A3-BDEA846CCD2E}"/>
                  </a:ext>
                </a:extLst>
              </p14:cNvPr>
              <p14:cNvContentPartPr/>
              <p14:nvPr/>
            </p14:nvContentPartPr>
            <p14:xfrm>
              <a:off x="8729452" y="495652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8089FD3-7AFE-69AD-E3A3-BDEA846CCD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0452" y="494752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71792731-C573-ABBE-EA51-B5719CD3AD3A}"/>
                  </a:ext>
                </a:extLst>
              </p14:cNvPr>
              <p14:cNvContentPartPr/>
              <p14:nvPr/>
            </p14:nvContentPartPr>
            <p14:xfrm>
              <a:off x="8401132" y="1844324"/>
              <a:ext cx="3307320" cy="48142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71792731-C573-ABBE-EA51-B5719CD3AD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2131" y="1835324"/>
                <a:ext cx="3324962" cy="48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DE8EE66-F7EF-D3C8-1B99-3F36D148670A}"/>
              </a:ext>
            </a:extLst>
          </p:cNvPr>
          <p:cNvGrpSpPr/>
          <p:nvPr/>
        </p:nvGrpSpPr>
        <p:grpSpPr>
          <a:xfrm>
            <a:off x="689212" y="1931084"/>
            <a:ext cx="8166960" cy="3796920"/>
            <a:chOff x="730147" y="1396102"/>
            <a:chExt cx="8166960" cy="37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F85B73-DD26-B970-19FC-DA2CF8A10AA4}"/>
                    </a:ext>
                  </a:extLst>
                </p14:cNvPr>
                <p14:cNvContentPartPr/>
                <p14:nvPr/>
              </p14:nvContentPartPr>
              <p14:xfrm>
                <a:off x="4198747" y="2168302"/>
                <a:ext cx="1215000" cy="996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F85B73-DD26-B970-19FC-DA2CF8A10A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0107" y="2159662"/>
                  <a:ext cx="1232640" cy="10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A299829-54BE-342D-C0DE-4744813AC5AA}"/>
                    </a:ext>
                  </a:extLst>
                </p14:cNvPr>
                <p14:cNvContentPartPr/>
                <p14:nvPr/>
              </p14:nvContentPartPr>
              <p14:xfrm>
                <a:off x="4068067" y="3313102"/>
                <a:ext cx="1070280" cy="1236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A299829-54BE-342D-C0DE-4744813AC5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59427" y="3304102"/>
                  <a:ext cx="1087920" cy="12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81AB8A9-6A70-E77C-D795-642357B421BA}"/>
                    </a:ext>
                  </a:extLst>
                </p14:cNvPr>
                <p14:cNvContentPartPr/>
                <p14:nvPr/>
              </p14:nvContentPartPr>
              <p14:xfrm>
                <a:off x="4215307" y="2433982"/>
                <a:ext cx="631080" cy="431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81AB8A9-6A70-E77C-D795-642357B421B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06667" y="2424982"/>
                  <a:ext cx="6487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D4D5DD2-55CB-D493-1483-41DD1114A514}"/>
                    </a:ext>
                  </a:extLst>
                </p14:cNvPr>
                <p14:cNvContentPartPr/>
                <p14:nvPr/>
              </p14:nvContentPartPr>
              <p14:xfrm>
                <a:off x="4814347" y="2295022"/>
                <a:ext cx="739440" cy="577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D4D5DD2-55CB-D493-1483-41DD1114A5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05347" y="2286022"/>
                  <a:ext cx="7570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729FD5B-805C-AE93-6E8C-A02236EBBB3B}"/>
                    </a:ext>
                  </a:extLst>
                </p14:cNvPr>
                <p14:cNvContentPartPr/>
                <p14:nvPr/>
              </p14:nvContentPartPr>
              <p14:xfrm>
                <a:off x="4267147" y="2386822"/>
                <a:ext cx="557280" cy="463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729FD5B-805C-AE93-6E8C-A02236EBBB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58507" y="2377822"/>
                  <a:ext cx="5749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FA23AC1-A57A-89AC-E031-3063D97C7547}"/>
                    </a:ext>
                  </a:extLst>
                </p14:cNvPr>
                <p14:cNvContentPartPr/>
                <p14:nvPr/>
              </p14:nvContentPartPr>
              <p14:xfrm>
                <a:off x="4340587" y="2592022"/>
                <a:ext cx="101520" cy="65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FA23AC1-A57A-89AC-E031-3063D97C75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31587" y="2583022"/>
                  <a:ext cx="119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A130F65-E58A-89F9-7624-2B9A170E3F53}"/>
                    </a:ext>
                  </a:extLst>
                </p14:cNvPr>
                <p14:cNvContentPartPr/>
                <p14:nvPr/>
              </p14:nvContentPartPr>
              <p14:xfrm>
                <a:off x="4932787" y="2275942"/>
                <a:ext cx="223200" cy="232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A130F65-E58A-89F9-7624-2B9A170E3F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23787" y="2266942"/>
                  <a:ext cx="240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13314D4-5F2B-7C71-C551-41CC3082EB53}"/>
                    </a:ext>
                  </a:extLst>
                </p14:cNvPr>
                <p14:cNvContentPartPr/>
                <p14:nvPr/>
              </p14:nvContentPartPr>
              <p14:xfrm>
                <a:off x="4821187" y="2329582"/>
                <a:ext cx="359280" cy="313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13314D4-5F2B-7C71-C551-41CC3082EB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12187" y="2320582"/>
                  <a:ext cx="3769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FAB0341-BDAB-9634-9928-B9DF3245048A}"/>
                    </a:ext>
                  </a:extLst>
                </p14:cNvPr>
                <p14:cNvContentPartPr/>
                <p14:nvPr/>
              </p14:nvContentPartPr>
              <p14:xfrm>
                <a:off x="4835227" y="2358022"/>
                <a:ext cx="376560" cy="311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FAB0341-BDAB-9634-9928-B9DF324504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26227" y="2349022"/>
                  <a:ext cx="394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3C4922B-FCDF-68BC-C9B8-28F9493FE993}"/>
                    </a:ext>
                  </a:extLst>
                </p14:cNvPr>
                <p14:cNvContentPartPr/>
                <p14:nvPr/>
              </p14:nvContentPartPr>
              <p14:xfrm>
                <a:off x="4901467" y="2365582"/>
                <a:ext cx="395280" cy="327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3C4922B-FCDF-68BC-C9B8-28F9493FE9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92467" y="2356942"/>
                  <a:ext cx="4129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590EE71-5B9B-EB52-7EA0-AE545924F888}"/>
                    </a:ext>
                  </a:extLst>
                </p14:cNvPr>
                <p14:cNvContentPartPr/>
                <p14:nvPr/>
              </p14:nvContentPartPr>
              <p14:xfrm>
                <a:off x="4897867" y="2362702"/>
                <a:ext cx="456840" cy="37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590EE71-5B9B-EB52-7EA0-AE545924F8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88867" y="2354062"/>
                  <a:ext cx="4744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9C10466-435C-9B59-9CD0-D8A3F67A5C94}"/>
                    </a:ext>
                  </a:extLst>
                </p14:cNvPr>
                <p14:cNvContentPartPr/>
                <p14:nvPr/>
              </p14:nvContentPartPr>
              <p14:xfrm>
                <a:off x="4936027" y="2291062"/>
                <a:ext cx="557640" cy="495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9C10466-435C-9B59-9CD0-D8A3F67A5C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27387" y="2282062"/>
                  <a:ext cx="5752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D5626A-2FAD-AA35-A32D-337CF0C47637}"/>
                    </a:ext>
                  </a:extLst>
                </p14:cNvPr>
                <p14:cNvContentPartPr/>
                <p14:nvPr/>
              </p14:nvContentPartPr>
              <p14:xfrm>
                <a:off x="4967347" y="2414542"/>
                <a:ext cx="458280" cy="390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D5626A-2FAD-AA35-A32D-337CF0C476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58707" y="2405902"/>
                  <a:ext cx="4759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49E134C-8FF6-AB78-913A-A58198CABBA0}"/>
                    </a:ext>
                  </a:extLst>
                </p14:cNvPr>
                <p14:cNvContentPartPr/>
                <p14:nvPr/>
              </p14:nvContentPartPr>
              <p14:xfrm>
                <a:off x="5054467" y="2403742"/>
                <a:ext cx="456840" cy="381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49E134C-8FF6-AB78-913A-A58198CABB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45827" y="2395102"/>
                  <a:ext cx="474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093E643-3DA0-A581-B6DE-BBF9EEA774CB}"/>
                    </a:ext>
                  </a:extLst>
                </p14:cNvPr>
                <p14:cNvContentPartPr/>
                <p14:nvPr/>
              </p14:nvContentPartPr>
              <p14:xfrm>
                <a:off x="5162467" y="2471782"/>
                <a:ext cx="337680" cy="305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093E643-3DA0-A581-B6DE-BBF9EEA774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53827" y="2463142"/>
                  <a:ext cx="355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13E07AE-DC0B-8928-49C5-9050E9B3C096}"/>
                    </a:ext>
                  </a:extLst>
                </p14:cNvPr>
                <p14:cNvContentPartPr/>
                <p14:nvPr/>
              </p14:nvContentPartPr>
              <p14:xfrm>
                <a:off x="5134747" y="2512822"/>
                <a:ext cx="376560" cy="329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13E07AE-DC0B-8928-49C5-9050E9B3C0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25747" y="2504182"/>
                  <a:ext cx="394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052F327-787A-8B2C-D4D3-D24B9DCB4A2C}"/>
                    </a:ext>
                  </a:extLst>
                </p14:cNvPr>
                <p14:cNvContentPartPr/>
                <p14:nvPr/>
              </p14:nvContentPartPr>
              <p14:xfrm>
                <a:off x="5308987" y="2603182"/>
                <a:ext cx="174600" cy="134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052F327-787A-8B2C-D4D3-D24B9DCB4A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99987" y="2594182"/>
                  <a:ext cx="192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91056EE-1647-E3A2-722B-79478FE0B1D3}"/>
                    </a:ext>
                  </a:extLst>
                </p14:cNvPr>
                <p14:cNvContentPartPr/>
                <p14:nvPr/>
              </p14:nvContentPartPr>
              <p14:xfrm>
                <a:off x="4807147" y="2980462"/>
                <a:ext cx="207720" cy="66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91056EE-1647-E3A2-722B-79478FE0B1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98507" y="2971462"/>
                  <a:ext cx="225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80D5244-008F-AC44-7BAC-3A7433CC916E}"/>
                    </a:ext>
                  </a:extLst>
                </p14:cNvPr>
                <p14:cNvContentPartPr/>
                <p14:nvPr/>
              </p14:nvContentPartPr>
              <p14:xfrm>
                <a:off x="5568187" y="3556102"/>
                <a:ext cx="1322640" cy="1525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80D5244-008F-AC44-7BAC-3A7433CC91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59187" y="3547102"/>
                  <a:ext cx="1340280" cy="15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5DCD57F-0F1A-82E0-6351-DE2F5FFFF050}"/>
                    </a:ext>
                  </a:extLst>
                </p14:cNvPr>
                <p14:cNvContentPartPr/>
                <p14:nvPr/>
              </p14:nvContentPartPr>
              <p14:xfrm>
                <a:off x="5974987" y="4792702"/>
                <a:ext cx="740520" cy="400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5DCD57F-0F1A-82E0-6351-DE2F5FFFF0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65987" y="4783702"/>
                  <a:ext cx="7581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8C4CA65-212C-080D-D14B-8EF58C3AB712}"/>
                    </a:ext>
                  </a:extLst>
                </p14:cNvPr>
                <p14:cNvContentPartPr/>
                <p14:nvPr/>
              </p14:nvContentPartPr>
              <p14:xfrm>
                <a:off x="5763307" y="3675262"/>
                <a:ext cx="556560" cy="426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8C4CA65-212C-080D-D14B-8EF58C3AB71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54307" y="3666262"/>
                  <a:ext cx="5742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D3EDEC-5FA3-ED7B-88CF-B48DE24B65BE}"/>
                    </a:ext>
                  </a:extLst>
                </p14:cNvPr>
                <p14:cNvContentPartPr/>
                <p14:nvPr/>
              </p14:nvContentPartPr>
              <p14:xfrm>
                <a:off x="5883547" y="3701542"/>
                <a:ext cx="348840" cy="365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D3EDEC-5FA3-ED7B-88CF-B48DE24B65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74907" y="3692902"/>
                  <a:ext cx="3664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41FFB09-5010-C5A1-B9BC-A134621DBB3E}"/>
                    </a:ext>
                  </a:extLst>
                </p14:cNvPr>
                <p14:cNvContentPartPr/>
                <p14:nvPr/>
              </p14:nvContentPartPr>
              <p14:xfrm>
                <a:off x="5782747" y="3832942"/>
                <a:ext cx="498600" cy="91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41FFB09-5010-C5A1-B9BC-A134621DBB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73747" y="3823942"/>
                  <a:ext cx="516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94FCFAA-BF1C-B463-68A1-CCE539720DD0}"/>
                    </a:ext>
                  </a:extLst>
                </p14:cNvPr>
                <p14:cNvContentPartPr/>
                <p14:nvPr/>
              </p14:nvContentPartPr>
              <p14:xfrm>
                <a:off x="5956987" y="4095382"/>
                <a:ext cx="244080" cy="106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94FCFAA-BF1C-B463-68A1-CCE539720D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47987" y="4086382"/>
                  <a:ext cx="261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012D509-D90C-2CB7-C985-AA8DDD3B7C33}"/>
                    </a:ext>
                  </a:extLst>
                </p14:cNvPr>
                <p14:cNvContentPartPr/>
                <p14:nvPr/>
              </p14:nvContentPartPr>
              <p14:xfrm>
                <a:off x="5991547" y="4163062"/>
                <a:ext cx="212760" cy="93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012D509-D90C-2CB7-C985-AA8DDD3B7C3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82907" y="4154422"/>
                  <a:ext cx="230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ECBE776-F829-1534-7781-999B9427F34E}"/>
                    </a:ext>
                  </a:extLst>
                </p14:cNvPr>
                <p14:cNvContentPartPr/>
                <p14:nvPr/>
              </p14:nvContentPartPr>
              <p14:xfrm>
                <a:off x="5984707" y="4242262"/>
                <a:ext cx="199080" cy="96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ECBE776-F829-1534-7781-999B9427F3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76067" y="4233262"/>
                  <a:ext cx="216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7E8441A-A184-8232-6A0B-D588FD7DC4FB}"/>
                    </a:ext>
                  </a:extLst>
                </p14:cNvPr>
                <p14:cNvContentPartPr/>
                <p14:nvPr/>
              </p14:nvContentPartPr>
              <p14:xfrm>
                <a:off x="6249307" y="4224982"/>
                <a:ext cx="282600" cy="275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7E8441A-A184-8232-6A0B-D588FD7DC4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40667" y="4215982"/>
                  <a:ext cx="300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9A4C156-A787-088A-31D1-D1FD6D029637}"/>
                    </a:ext>
                  </a:extLst>
                </p14:cNvPr>
                <p14:cNvContentPartPr/>
                <p14:nvPr/>
              </p14:nvContentPartPr>
              <p14:xfrm>
                <a:off x="6319147" y="4289062"/>
                <a:ext cx="115200" cy="70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9A4C156-A787-088A-31D1-D1FD6D0296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10507" y="4280422"/>
                  <a:ext cx="132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7D4442C-CAE9-EBFE-E009-D468AF528E8D}"/>
                    </a:ext>
                  </a:extLst>
                </p14:cNvPr>
                <p14:cNvContentPartPr/>
                <p14:nvPr/>
              </p14:nvContentPartPr>
              <p14:xfrm>
                <a:off x="6360907" y="4226782"/>
                <a:ext cx="104760" cy="213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7D4442C-CAE9-EBFE-E009-D468AF528E8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52267" y="4217782"/>
                  <a:ext cx="122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06B4554-E2B0-AC04-5028-9CB41B09C43C}"/>
                    </a:ext>
                  </a:extLst>
                </p14:cNvPr>
                <p14:cNvContentPartPr/>
                <p14:nvPr/>
              </p14:nvContentPartPr>
              <p14:xfrm>
                <a:off x="6102067" y="4542502"/>
                <a:ext cx="370800" cy="194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06B4554-E2B0-AC04-5028-9CB41B09C4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93067" y="4533862"/>
                  <a:ext cx="388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316B5B6-3B1D-7FA9-DB3A-9CE2E5D1A801}"/>
                    </a:ext>
                  </a:extLst>
                </p14:cNvPr>
                <p14:cNvContentPartPr/>
                <p14:nvPr/>
              </p14:nvContentPartPr>
              <p14:xfrm>
                <a:off x="6151747" y="4484182"/>
                <a:ext cx="258120" cy="101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316B5B6-3B1D-7FA9-DB3A-9CE2E5D1A80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43107" y="4475182"/>
                  <a:ext cx="275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731D602-A348-AF4F-AB55-18C32ED04746}"/>
                    </a:ext>
                  </a:extLst>
                </p14:cNvPr>
                <p14:cNvContentPartPr/>
                <p14:nvPr/>
              </p14:nvContentPartPr>
              <p14:xfrm>
                <a:off x="6404467" y="4452502"/>
                <a:ext cx="29880" cy="87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731D602-A348-AF4F-AB55-18C32ED047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95467" y="4443502"/>
                  <a:ext cx="47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5B69D40-A353-5D58-FF13-5C918E70E3F0}"/>
                    </a:ext>
                  </a:extLst>
                </p14:cNvPr>
                <p14:cNvContentPartPr/>
                <p14:nvPr/>
              </p14:nvContentPartPr>
              <p14:xfrm>
                <a:off x="6147787" y="4593262"/>
                <a:ext cx="331920" cy="216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5B69D40-A353-5D58-FF13-5C918E70E3F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39147" y="4584262"/>
                  <a:ext cx="349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64189EB-E997-3AE3-A155-EBD91B759524}"/>
                    </a:ext>
                  </a:extLst>
                </p14:cNvPr>
                <p14:cNvContentPartPr/>
                <p14:nvPr/>
              </p14:nvContentPartPr>
              <p14:xfrm>
                <a:off x="6162547" y="4629622"/>
                <a:ext cx="359280" cy="160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64189EB-E997-3AE3-A155-EBD91B7595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53547" y="4620622"/>
                  <a:ext cx="37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232A021-0DBC-F3FC-840B-2168868BFF21}"/>
                    </a:ext>
                  </a:extLst>
                </p14:cNvPr>
                <p14:cNvContentPartPr/>
                <p14:nvPr/>
              </p14:nvContentPartPr>
              <p14:xfrm>
                <a:off x="6475387" y="4581382"/>
                <a:ext cx="14760" cy="7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232A021-0DBC-F3FC-840B-2168868BFF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66387" y="4572742"/>
                  <a:ext cx="32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4BC0F8C-E0AA-18E7-E839-84213420C7A0}"/>
                    </a:ext>
                  </a:extLst>
                </p14:cNvPr>
                <p14:cNvContentPartPr/>
                <p14:nvPr/>
              </p14:nvContentPartPr>
              <p14:xfrm>
                <a:off x="6808387" y="2255782"/>
                <a:ext cx="1155960" cy="802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4BC0F8C-E0AA-18E7-E839-84213420C7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99747" y="2247142"/>
                  <a:ext cx="117360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C67857-76D6-410A-DD62-02382DBA1E23}"/>
                    </a:ext>
                  </a:extLst>
                </p14:cNvPr>
                <p14:cNvContentPartPr/>
                <p14:nvPr/>
              </p14:nvContentPartPr>
              <p14:xfrm>
                <a:off x="6973627" y="2476462"/>
                <a:ext cx="395640" cy="305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C67857-76D6-410A-DD62-02382DBA1E2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4627" y="2467462"/>
                  <a:ext cx="413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6C2BE17-696C-8DF8-6664-972B5D595801}"/>
                    </a:ext>
                  </a:extLst>
                </p14:cNvPr>
                <p14:cNvContentPartPr/>
                <p14:nvPr/>
              </p14:nvContentPartPr>
              <p14:xfrm>
                <a:off x="7423627" y="2457022"/>
                <a:ext cx="313560" cy="315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6C2BE17-696C-8DF8-6664-972B5D59580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14627" y="2448022"/>
                  <a:ext cx="331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E0EA8E-AA8F-4AE9-8CF8-92A181B729E5}"/>
                    </a:ext>
                  </a:extLst>
                </p14:cNvPr>
                <p14:cNvContentPartPr/>
                <p14:nvPr/>
              </p14:nvContentPartPr>
              <p14:xfrm>
                <a:off x="7200427" y="2640982"/>
                <a:ext cx="1080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E0EA8E-AA8F-4AE9-8CF8-92A181B729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91787" y="2631982"/>
                  <a:ext cx="2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B198EB-060E-BD8E-3F7D-31E37FD9425F}"/>
                    </a:ext>
                  </a:extLst>
                </p14:cNvPr>
                <p14:cNvContentPartPr/>
                <p14:nvPr/>
              </p14:nvContentPartPr>
              <p14:xfrm>
                <a:off x="7548907" y="2620462"/>
                <a:ext cx="14400" cy="8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B198EB-060E-BD8E-3F7D-31E37FD942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39907" y="2611462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EDD0A91-EB82-9375-D22E-4B54B51723E9}"/>
                    </a:ext>
                  </a:extLst>
                </p14:cNvPr>
                <p14:cNvContentPartPr/>
                <p14:nvPr/>
              </p14:nvContentPartPr>
              <p14:xfrm>
                <a:off x="7200427" y="2867062"/>
                <a:ext cx="481320" cy="62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EDD0A91-EB82-9375-D22E-4B54B51723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91787" y="2858062"/>
                  <a:ext cx="498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B4A9763-023C-3BFC-C269-D4A8E3AF1B31}"/>
                    </a:ext>
                  </a:extLst>
                </p14:cNvPr>
                <p14:cNvContentPartPr/>
                <p14:nvPr/>
              </p14:nvContentPartPr>
              <p14:xfrm>
                <a:off x="7179547" y="2613982"/>
                <a:ext cx="5760" cy="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B4A9763-023C-3BFC-C269-D4A8E3AF1B3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43907" y="2578342"/>
                  <a:ext cx="77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7B0B32F-D5BB-EBD5-A43B-42A14A57643B}"/>
                    </a:ext>
                  </a:extLst>
                </p14:cNvPr>
                <p14:cNvContentPartPr/>
                <p14:nvPr/>
              </p14:nvContentPartPr>
              <p14:xfrm>
                <a:off x="7531627" y="2637742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7B0B32F-D5BB-EBD5-A43B-42A14A57643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95627" y="26021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621F3DE-0B6C-5530-D66D-775F21C4BDB4}"/>
                    </a:ext>
                  </a:extLst>
                </p14:cNvPr>
                <p14:cNvContentPartPr/>
                <p14:nvPr/>
              </p14:nvContentPartPr>
              <p14:xfrm>
                <a:off x="8094307" y="2251102"/>
                <a:ext cx="171360" cy="117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621F3DE-0B6C-5530-D66D-775F21C4BDB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85667" y="2242102"/>
                  <a:ext cx="189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B687D00-E7E1-0D9E-8F30-86FFCA441C1A}"/>
                    </a:ext>
                  </a:extLst>
                </p14:cNvPr>
                <p14:cNvContentPartPr/>
                <p14:nvPr/>
              </p14:nvContentPartPr>
              <p14:xfrm>
                <a:off x="8309947" y="2067862"/>
                <a:ext cx="210240" cy="147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B687D00-E7E1-0D9E-8F30-86FFCA441C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00947" y="2059222"/>
                  <a:ext cx="227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43EF3E2-DB27-8FBF-E1D0-3A60D2014FD8}"/>
                    </a:ext>
                  </a:extLst>
                </p14:cNvPr>
                <p14:cNvContentPartPr/>
                <p14:nvPr/>
              </p14:nvContentPartPr>
              <p14:xfrm>
                <a:off x="8618827" y="1880662"/>
                <a:ext cx="278280" cy="196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43EF3E2-DB27-8FBF-E1D0-3A60D2014F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10187" y="1871662"/>
                  <a:ext cx="295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26127ED-FD7E-CA0C-4625-352BE869A40F}"/>
                    </a:ext>
                  </a:extLst>
                </p14:cNvPr>
                <p14:cNvContentPartPr/>
                <p14:nvPr/>
              </p14:nvContentPartPr>
              <p14:xfrm>
                <a:off x="3945667" y="2184502"/>
                <a:ext cx="231120" cy="165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26127ED-FD7E-CA0C-4625-352BE869A40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36667" y="2175862"/>
                  <a:ext cx="248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06E40E3-F09F-1AEE-416D-9BEF06FF8224}"/>
                    </a:ext>
                  </a:extLst>
                </p14:cNvPr>
                <p14:cNvContentPartPr/>
                <p14:nvPr/>
              </p14:nvContentPartPr>
              <p14:xfrm>
                <a:off x="3604027" y="1983982"/>
                <a:ext cx="265320" cy="218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06E40E3-F09F-1AEE-416D-9BEF06FF822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95387" y="1975342"/>
                  <a:ext cx="282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BB82EB5-E134-B920-9621-9487E17CCBA3}"/>
                    </a:ext>
                  </a:extLst>
                </p14:cNvPr>
                <p14:cNvContentPartPr/>
                <p14:nvPr/>
              </p14:nvContentPartPr>
              <p14:xfrm>
                <a:off x="3098947" y="1814422"/>
                <a:ext cx="373680" cy="264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BB82EB5-E134-B920-9621-9487E17CCBA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90307" y="1805422"/>
                  <a:ext cx="391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8526BBF-1F86-A503-D50D-93063970D4CD}"/>
                    </a:ext>
                  </a:extLst>
                </p14:cNvPr>
                <p14:cNvContentPartPr/>
                <p14:nvPr/>
              </p14:nvContentPartPr>
              <p14:xfrm>
                <a:off x="730147" y="1396102"/>
                <a:ext cx="2139840" cy="1938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8526BBF-1F86-A503-D50D-93063970D4C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1147" y="1387102"/>
                  <a:ext cx="2157480" cy="19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1E72E0D-1A53-FF22-3287-9B0A642A148F}"/>
              </a:ext>
            </a:extLst>
          </p:cNvPr>
          <p:cNvGrpSpPr/>
          <p:nvPr/>
        </p:nvGrpSpPr>
        <p:grpSpPr>
          <a:xfrm>
            <a:off x="1215532" y="2392604"/>
            <a:ext cx="1113120" cy="627840"/>
            <a:chOff x="1256467" y="1857622"/>
            <a:chExt cx="111312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33B358A-1D9B-32EC-0FCA-D14BA7B785FB}"/>
                    </a:ext>
                  </a:extLst>
                </p14:cNvPr>
                <p14:cNvContentPartPr/>
                <p14:nvPr/>
              </p14:nvContentPartPr>
              <p14:xfrm>
                <a:off x="1256467" y="2384662"/>
                <a:ext cx="14040" cy="7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33B358A-1D9B-32EC-0FCA-D14BA7B785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20827" y="2348662"/>
                  <a:ext cx="85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B16DA5C-3D46-E178-FA30-D5395CCC3BE5}"/>
                    </a:ext>
                  </a:extLst>
                </p14:cNvPr>
                <p14:cNvContentPartPr/>
                <p14:nvPr/>
              </p14:nvContentPartPr>
              <p14:xfrm>
                <a:off x="1499107" y="2372782"/>
                <a:ext cx="11880" cy="9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B16DA5C-3D46-E178-FA30-D5395CCC3BE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63107" y="2337142"/>
                  <a:ext cx="83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1FAF41-8C85-2D5C-EE50-0155DCFE6DA2}"/>
                    </a:ext>
                  </a:extLst>
                </p14:cNvPr>
                <p14:cNvContentPartPr/>
                <p14:nvPr/>
              </p14:nvContentPartPr>
              <p14:xfrm>
                <a:off x="1761187" y="2352262"/>
                <a:ext cx="36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1FAF41-8C85-2D5C-EE50-0155DCFE6D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25547" y="23166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AE37903-CED6-7325-4784-05E6A3D249A5}"/>
                    </a:ext>
                  </a:extLst>
                </p14:cNvPr>
                <p14:cNvContentPartPr/>
                <p14:nvPr/>
              </p14:nvContentPartPr>
              <p14:xfrm>
                <a:off x="1979347" y="1857622"/>
                <a:ext cx="390240" cy="439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AE37903-CED6-7325-4784-05E6A3D249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43707" y="1821982"/>
                  <a:ext cx="4618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ACBDC65-CB47-7F53-A18B-0FA7B1BFFEB0}"/>
                    </a:ext>
                  </a:extLst>
                </p14:cNvPr>
                <p14:cNvContentPartPr/>
                <p14:nvPr/>
              </p14:nvContentPartPr>
              <p14:xfrm>
                <a:off x="2280307" y="2485102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ACBDC65-CB47-7F53-A18B-0FA7B1BFFE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44667" y="244946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27E77E1-51F3-1CA0-4698-EF3C3CEFD339}"/>
                  </a:ext>
                </a:extLst>
              </p14:cNvPr>
              <p14:cNvContentPartPr/>
              <p14:nvPr/>
            </p14:nvContentPartPr>
            <p14:xfrm>
              <a:off x="-2457653" y="4786222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27E77E1-51F3-1CA0-4698-EF3C3CEFD33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-2466293" y="47772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7B58B3D9-4049-7E99-42BE-DA3A1E994EAE}"/>
                  </a:ext>
                </a:extLst>
              </p14:cNvPr>
              <p14:cNvContentPartPr/>
              <p14:nvPr/>
            </p14:nvContentPartPr>
            <p14:xfrm>
              <a:off x="2784412" y="5541524"/>
              <a:ext cx="1855440" cy="1472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7B58B3D9-4049-7E99-42BE-DA3A1E994EA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75412" y="5532546"/>
                <a:ext cx="1873080" cy="164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25178BBA-5490-8117-F71A-67F6D5506848}"/>
                  </a:ext>
                </a:extLst>
              </p14:cNvPr>
              <p14:cNvContentPartPr/>
              <p14:nvPr/>
            </p14:nvContentPartPr>
            <p14:xfrm>
              <a:off x="7291252" y="5622164"/>
              <a:ext cx="1525680" cy="1756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25178BBA-5490-8117-F71A-67F6D550684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282252" y="5613182"/>
                <a:ext cx="1543320" cy="19328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F062AF8-9233-A879-6E2F-C9FC6722C111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55682B-4699-19EC-C647-9FD6A297D73D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A4403F-96BB-7426-082D-5F3FE8EFB8C2}"/>
              </a:ext>
            </a:extLst>
          </p:cNvPr>
          <p:cNvSpPr/>
          <p:nvPr/>
        </p:nvSpPr>
        <p:spPr>
          <a:xfrm>
            <a:off x="11191614" y="-743798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1361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15764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507DB7-9C8A-0082-B132-44CD5948BAEF}"/>
              </a:ext>
            </a:extLst>
          </p:cNvPr>
          <p:cNvSpPr txBox="1">
            <a:spLocks/>
          </p:cNvSpPr>
          <p:nvPr/>
        </p:nvSpPr>
        <p:spPr>
          <a:xfrm>
            <a:off x="1263870" y="2810202"/>
            <a:ext cx="9664260" cy="1237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bg1"/>
                </a:solidFill>
              </a:rPr>
              <a:t>How can you properly balance?</a:t>
            </a:r>
          </a:p>
          <a:p>
            <a:r>
              <a:rPr lang="en-GB" b="1" dirty="0">
                <a:solidFill>
                  <a:schemeClr val="bg1"/>
                </a:solidFill>
              </a:rPr>
              <a:t>L</a:t>
            </a:r>
            <a:r>
              <a:rPr lang="en-BE" b="1" dirty="0">
                <a:solidFill>
                  <a:schemeClr val="bg1"/>
                </a:solidFill>
              </a:rPr>
              <a:t>evel of detail vs. speed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4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15764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507DB7-9C8A-0082-B132-44CD5948BAEF}"/>
              </a:ext>
            </a:extLst>
          </p:cNvPr>
          <p:cNvSpPr txBox="1">
            <a:spLocks/>
          </p:cNvSpPr>
          <p:nvPr/>
        </p:nvSpPr>
        <p:spPr>
          <a:xfrm>
            <a:off x="1263870" y="2810202"/>
            <a:ext cx="9664260" cy="1237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JIT (just in time) often pays off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because detail is emergent …</a:t>
            </a:r>
            <a:br>
              <a:rPr lang="en-US" dirty="0">
                <a:solidFill>
                  <a:schemeClr val="bg1"/>
                </a:solidFill>
              </a:rPr>
            </a:b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69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CA08C2-AC61-6AF6-6805-8B61ECB58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14" y="1127235"/>
            <a:ext cx="9107171" cy="49155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B17853-3722-97FF-5EAE-1BDE07E28438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9B5CF3-0EA7-BCA0-7834-96EF749DDF36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2A21-A478-815B-990C-6A3DC201C18F}"/>
              </a:ext>
            </a:extLst>
          </p:cNvPr>
          <p:cNvSpPr/>
          <p:nvPr/>
        </p:nvSpPr>
        <p:spPr>
          <a:xfrm>
            <a:off x="11198772" y="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3543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820B-0B60-D3AF-EFB2-261D8AAA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208"/>
            <a:ext cx="10515600" cy="1325563"/>
          </a:xfrm>
        </p:spPr>
        <p:txBody>
          <a:bodyPr/>
          <a:lstStyle/>
          <a:p>
            <a:r>
              <a:rPr lang="en-US" dirty="0"/>
              <a:t>Emergence and maintenance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BA0FB-1BC0-5427-9F8A-FDE79B972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090771"/>
            <a:ext cx="10514012" cy="4326173"/>
          </a:xfrm>
        </p:spPr>
        <p:txBody>
          <a:bodyPr/>
          <a:lstStyle/>
          <a:p>
            <a:r>
              <a:rPr lang="en-US" sz="2800" dirty="0"/>
              <a:t>Create a setting that motivates people to take ownership and maintain documentation.</a:t>
            </a:r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Be mindful of what needs to be documented for a long time and what can be discarded after processing.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Put you work</a:t>
            </a:r>
            <a:r>
              <a:rPr lang="en-US" dirty="0">
                <a:solidFill>
                  <a:schemeClr val="tx1"/>
                </a:solidFill>
              </a:rPr>
              <a:t> in a system where you and your colleagues </a:t>
            </a:r>
            <a:r>
              <a:rPr lang="en-US" b="1" dirty="0">
                <a:solidFill>
                  <a:schemeClr val="tx1"/>
                </a:solidFill>
              </a:rPr>
              <a:t>can</a:t>
            </a:r>
            <a:r>
              <a:rPr lang="en-US" dirty="0">
                <a:solidFill>
                  <a:schemeClr val="tx1"/>
                </a:solidFill>
              </a:rPr>
              <a:t> work together on it.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Di</a:t>
            </a:r>
            <a:r>
              <a:rPr lang="en-US" dirty="0">
                <a:solidFill>
                  <a:schemeClr val="tx1"/>
                </a:solidFill>
              </a:rPr>
              <a:t>scover what needs to be documented by listening to your users.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89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54F2DC-FC81-4BB0-9D71-B7127381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What kind of information do you need to get work done?</a:t>
            </a:r>
            <a:endParaRPr lang="LID4096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4A8E7B-A06B-E07C-A7FC-AD071B27B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44401" cy="740664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E09B9E1-4F0B-BC2B-5CC8-9F0BA48B3F6F}"/>
              </a:ext>
            </a:extLst>
          </p:cNvPr>
          <p:cNvSpPr txBox="1">
            <a:spLocks/>
          </p:cNvSpPr>
          <p:nvPr/>
        </p:nvSpPr>
        <p:spPr>
          <a:xfrm>
            <a:off x="874712" y="3051448"/>
            <a:ext cx="10224212" cy="380655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What kind of information do you need to get work done?</a:t>
            </a:r>
            <a:endParaRPr lang="LID4096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22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C487D-FF3B-4A8B-A933-7EDA130F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286" y="1847157"/>
            <a:ext cx="4297471" cy="599379"/>
          </a:xfrm>
        </p:spPr>
        <p:txBody>
          <a:bodyPr>
            <a:normAutofit/>
          </a:bodyPr>
          <a:lstStyle/>
          <a:p>
            <a:r>
              <a:rPr lang="en-US" dirty="0"/>
              <a:t>Briefing material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B3D0D-5790-FFD7-7E1B-2B52972E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496" y="1556252"/>
            <a:ext cx="7772400" cy="49549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1D9B7B-5FAE-0A2D-4CF9-E4EE3B99898D}"/>
              </a:ext>
            </a:extLst>
          </p:cNvPr>
          <p:cNvSpPr/>
          <p:nvPr/>
        </p:nvSpPr>
        <p:spPr>
          <a:xfrm>
            <a:off x="10998722" y="-19609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E202D0B-5D9D-147D-44BD-66CB17E291B8}"/>
              </a:ext>
            </a:extLst>
          </p:cNvPr>
          <p:cNvSpPr txBox="1">
            <a:spLocks/>
          </p:cNvSpPr>
          <p:nvPr/>
        </p:nvSpPr>
        <p:spPr>
          <a:xfrm>
            <a:off x="7537286" y="2817569"/>
            <a:ext cx="4297363" cy="317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All</a:t>
            </a:r>
            <a:r>
              <a:rPr lang="en-US" dirty="0"/>
              <a:t> the </a:t>
            </a:r>
            <a:r>
              <a:rPr lang="en-US" b="1" dirty="0">
                <a:solidFill>
                  <a:schemeClr val="tx1"/>
                </a:solidFill>
              </a:rPr>
              <a:t>information</a:t>
            </a:r>
            <a:r>
              <a:rPr lang="en-US" dirty="0"/>
              <a:t> that is needed for </a:t>
            </a:r>
            <a:r>
              <a:rPr lang="en-US" b="1" dirty="0">
                <a:solidFill>
                  <a:schemeClr val="tx1"/>
                </a:solidFill>
              </a:rPr>
              <a:t>someone</a:t>
            </a:r>
            <a:r>
              <a:rPr lang="en-US" dirty="0"/>
              <a:t> to perform </a:t>
            </a:r>
            <a:r>
              <a:rPr lang="en-US" b="1" dirty="0">
                <a:solidFill>
                  <a:schemeClr val="tx1"/>
                </a:solidFill>
              </a:rPr>
              <a:t>the work </a:t>
            </a:r>
            <a:r>
              <a:rPr lang="en-US" dirty="0"/>
              <a:t>correctly, in such a way that it supports </a:t>
            </a:r>
            <a:r>
              <a:rPr lang="en-US" b="1" dirty="0">
                <a:solidFill>
                  <a:schemeClr val="tx1"/>
                </a:solidFill>
              </a:rPr>
              <a:t>the goal </a:t>
            </a:r>
            <a:r>
              <a:rPr lang="en-US" dirty="0"/>
              <a:t>of the project and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49393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52CE6732-CA19-D387-3BCC-999A4EA8B343}"/>
              </a:ext>
            </a:extLst>
          </p:cNvPr>
          <p:cNvSpPr txBox="1"/>
          <p:nvPr/>
        </p:nvSpPr>
        <p:spPr>
          <a:xfrm>
            <a:off x="4551496" y="3786421"/>
            <a:ext cx="78024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Improved business outcome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Stakeholder feedback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Reduced risks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Improved decision-making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Increased adoption of solutions</a:t>
            </a:r>
            <a:endParaRPr lang="LID4096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E2D5E0-E7C8-5A56-D654-55FA0BD2EF16}"/>
              </a:ext>
            </a:extLst>
          </p:cNvPr>
          <p:cNvGrpSpPr/>
          <p:nvPr/>
        </p:nvGrpSpPr>
        <p:grpSpPr>
          <a:xfrm>
            <a:off x="997595" y="1194768"/>
            <a:ext cx="6885163" cy="3227931"/>
            <a:chOff x="1512052" y="2240224"/>
            <a:chExt cx="6062400" cy="28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0AB779-6633-31EC-1DE3-11CEBEC23186}"/>
                    </a:ext>
                  </a:extLst>
                </p14:cNvPr>
                <p14:cNvContentPartPr/>
                <p14:nvPr/>
              </p14:nvContentPartPr>
              <p14:xfrm>
                <a:off x="1512052" y="3220864"/>
                <a:ext cx="1830240" cy="186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0AB779-6633-31EC-1DE3-11CEBEC2318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99645" y="3208457"/>
                  <a:ext cx="1854557" cy="1885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65FD06-6114-A503-0111-8676E39BF7C4}"/>
                    </a:ext>
                  </a:extLst>
                </p14:cNvPr>
                <p14:cNvContentPartPr/>
                <p14:nvPr/>
              </p14:nvContentPartPr>
              <p14:xfrm>
                <a:off x="1525732" y="4286464"/>
                <a:ext cx="1609200" cy="775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65FD06-6114-A503-0111-8676E39BF7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13327" y="4274061"/>
                  <a:ext cx="1633514" cy="799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77A5BF-8AED-D109-C35C-EB4151A2F18B}"/>
                    </a:ext>
                  </a:extLst>
                </p14:cNvPr>
                <p14:cNvContentPartPr/>
                <p14:nvPr/>
              </p14:nvContentPartPr>
              <p14:xfrm>
                <a:off x="2907052" y="2370544"/>
                <a:ext cx="855720" cy="849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77A5BF-8AED-D109-C35C-EB4151A2F18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94650" y="2358135"/>
                  <a:ext cx="880027" cy="873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097B9B-E1FD-E74E-0B8A-54AEDB808A96}"/>
                    </a:ext>
                  </a:extLst>
                </p14:cNvPr>
                <p14:cNvContentPartPr/>
                <p14:nvPr/>
              </p14:nvContentPartPr>
              <p14:xfrm>
                <a:off x="2148892" y="2445784"/>
                <a:ext cx="742680" cy="842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097B9B-E1FD-E74E-0B8A-54AEDB808A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36489" y="2433379"/>
                  <a:ext cx="766989" cy="866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3EF942-BAD0-1AB1-2C46-C310C8C552D5}"/>
                    </a:ext>
                  </a:extLst>
                </p14:cNvPr>
                <p14:cNvContentPartPr/>
                <p14:nvPr/>
              </p14:nvContentPartPr>
              <p14:xfrm>
                <a:off x="2116492" y="2481064"/>
                <a:ext cx="136080" cy="87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3EF942-BAD0-1AB1-2C46-C310C8C552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04076" y="2468660"/>
                  <a:ext cx="160415" cy="896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123177E-94F4-711E-8C9C-447E804E3AB1}"/>
                    </a:ext>
                  </a:extLst>
                </p14:cNvPr>
                <p14:cNvContentPartPr/>
                <p14:nvPr/>
              </p14:nvContentPartPr>
              <p14:xfrm>
                <a:off x="1923532" y="2240224"/>
                <a:ext cx="466920" cy="316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123177E-94F4-711E-8C9C-447E804E3A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11127" y="2227830"/>
                  <a:ext cx="491234" cy="34109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7F80552-C6F9-5514-8A4C-FCB4FFBD4D08}"/>
                </a:ext>
              </a:extLst>
            </p:cNvPr>
            <p:cNvGrpSpPr/>
            <p:nvPr/>
          </p:nvGrpSpPr>
          <p:grpSpPr>
            <a:xfrm>
              <a:off x="3125572" y="2485024"/>
              <a:ext cx="4448880" cy="1588680"/>
              <a:chOff x="3125572" y="2485024"/>
              <a:chExt cx="4448880" cy="158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7ACB3A7-6294-F80E-1547-F49F5C5FE031}"/>
                      </a:ext>
                    </a:extLst>
                  </p14:cNvPr>
                  <p14:cNvContentPartPr/>
                  <p14:nvPr/>
                </p14:nvContentPartPr>
                <p14:xfrm>
                  <a:off x="3125572" y="2771944"/>
                  <a:ext cx="216360" cy="49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7ACB3A7-6294-F80E-1547-F49F5C5FE03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116932" y="2763304"/>
                    <a:ext cx="234000" cy="6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7960816-1AF8-A19B-5381-EE4A7AAFF171}"/>
                      </a:ext>
                    </a:extLst>
                  </p14:cNvPr>
                  <p14:cNvContentPartPr/>
                  <p14:nvPr/>
                </p14:nvContentPartPr>
                <p14:xfrm>
                  <a:off x="3457132" y="2839624"/>
                  <a:ext cx="183600" cy="26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7960816-1AF8-A19B-5381-EE4A7AAFF17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48132" y="2830984"/>
                    <a:ext cx="201240" cy="4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E6A9AFCE-81A0-51DC-AE49-385E9C0EC05F}"/>
                      </a:ext>
                    </a:extLst>
                  </p14:cNvPr>
                  <p14:cNvContentPartPr/>
                  <p14:nvPr/>
                </p14:nvContentPartPr>
                <p14:xfrm>
                  <a:off x="3268132" y="2829544"/>
                  <a:ext cx="1239120" cy="463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E6A9AFCE-81A0-51DC-AE49-385E9C0EC05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259492" y="2820544"/>
                    <a:ext cx="1256760" cy="48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6D5518BC-58BC-C917-6A85-FF27BF5E55FF}"/>
                      </a:ext>
                    </a:extLst>
                  </p14:cNvPr>
                  <p14:cNvContentPartPr/>
                  <p14:nvPr/>
                </p14:nvContentPartPr>
                <p14:xfrm>
                  <a:off x="3550732" y="2858704"/>
                  <a:ext cx="931320" cy="8262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6D5518BC-58BC-C917-6A85-FF27BF5E55F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542092" y="2849704"/>
                    <a:ext cx="948960" cy="84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63B747D0-45CE-85D1-9C6B-597D4C437205}"/>
                      </a:ext>
                    </a:extLst>
                  </p14:cNvPr>
                  <p14:cNvContentPartPr/>
                  <p14:nvPr/>
                </p14:nvContentPartPr>
                <p14:xfrm>
                  <a:off x="4538932" y="2607424"/>
                  <a:ext cx="2039400" cy="348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63B747D0-45CE-85D1-9C6B-597D4C437205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529932" y="2598424"/>
                    <a:ext cx="2057040" cy="36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55AB320-5CB6-4AFD-ACE5-363C5051C185}"/>
                      </a:ext>
                    </a:extLst>
                  </p14:cNvPr>
                  <p14:cNvContentPartPr/>
                  <p14:nvPr/>
                </p14:nvContentPartPr>
                <p14:xfrm>
                  <a:off x="4566652" y="2485384"/>
                  <a:ext cx="1826640" cy="1443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55AB320-5CB6-4AFD-ACE5-363C5051C18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558012" y="2476384"/>
                    <a:ext cx="1844280" cy="16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03E1B9B-64E3-44F1-DBB9-72636CA9E6A9}"/>
                      </a:ext>
                    </a:extLst>
                  </p14:cNvPr>
                  <p14:cNvContentPartPr/>
                  <p14:nvPr/>
                </p14:nvContentPartPr>
                <p14:xfrm>
                  <a:off x="6450892" y="2485024"/>
                  <a:ext cx="104400" cy="3823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03E1B9B-64E3-44F1-DBB9-72636CA9E6A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441892" y="2476384"/>
                    <a:ext cx="12204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BF0EC18-12B8-D3FC-8F73-EE5BD9668F9A}"/>
                      </a:ext>
                    </a:extLst>
                  </p14:cNvPr>
                  <p14:cNvContentPartPr/>
                  <p14:nvPr/>
                </p14:nvContentPartPr>
                <p14:xfrm>
                  <a:off x="4768972" y="2614624"/>
                  <a:ext cx="37080" cy="133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BF0EC18-12B8-D3FC-8F73-EE5BD9668F9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760332" y="2605984"/>
                    <a:ext cx="5472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A365A100-0845-5FF6-57B8-0CB96D4614A0}"/>
                      </a:ext>
                    </a:extLst>
                  </p14:cNvPr>
                  <p14:cNvContentPartPr/>
                  <p14:nvPr/>
                </p14:nvContentPartPr>
                <p14:xfrm>
                  <a:off x="4966612" y="2613544"/>
                  <a:ext cx="43920" cy="702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A365A100-0845-5FF6-57B8-0CB96D4614A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957972" y="2604904"/>
                    <a:ext cx="6156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9CDBD08-5DEF-55F7-8B6D-DE6FCA8EA3AF}"/>
                      </a:ext>
                    </a:extLst>
                  </p14:cNvPr>
                  <p14:cNvContentPartPr/>
                  <p14:nvPr/>
                </p14:nvContentPartPr>
                <p14:xfrm>
                  <a:off x="5139052" y="2572864"/>
                  <a:ext cx="227880" cy="98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9CDBD08-5DEF-55F7-8B6D-DE6FCA8EA3A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130412" y="2564224"/>
                    <a:ext cx="24552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5C69B29-2E29-E758-0867-E6BB62DBC5F1}"/>
                      </a:ext>
                    </a:extLst>
                  </p14:cNvPr>
                  <p14:cNvContentPartPr/>
                  <p14:nvPr/>
                </p14:nvContentPartPr>
                <p14:xfrm>
                  <a:off x="5477092" y="2569624"/>
                  <a:ext cx="232560" cy="608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5C69B29-2E29-E758-0867-E6BB62DBC5F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468092" y="2560984"/>
                    <a:ext cx="25020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107F5D7-89DB-954F-6CAC-72926ABC2546}"/>
                      </a:ext>
                    </a:extLst>
                  </p14:cNvPr>
                  <p14:cNvContentPartPr/>
                  <p14:nvPr/>
                </p14:nvContentPartPr>
                <p14:xfrm>
                  <a:off x="5854012" y="2570704"/>
                  <a:ext cx="218880" cy="63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107F5D7-89DB-954F-6CAC-72926ABC254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845012" y="2562064"/>
                    <a:ext cx="23652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98FAE25-8BDE-D3D6-50F5-D3BE99A8C0B7}"/>
                      </a:ext>
                    </a:extLst>
                  </p14:cNvPr>
                  <p14:cNvContentPartPr/>
                  <p14:nvPr/>
                </p14:nvContentPartPr>
                <p14:xfrm>
                  <a:off x="6171172" y="2581144"/>
                  <a:ext cx="9720" cy="849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98FAE25-8BDE-D3D6-50F5-D3BE99A8C0B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62172" y="2572504"/>
                    <a:ext cx="27360" cy="10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775218CF-E6D0-8281-27E8-1CF5BD6EB20B}"/>
                      </a:ext>
                    </a:extLst>
                  </p14:cNvPr>
                  <p14:cNvContentPartPr/>
                  <p14:nvPr/>
                </p14:nvContentPartPr>
                <p14:xfrm>
                  <a:off x="6262972" y="3756184"/>
                  <a:ext cx="368280" cy="27432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775218CF-E6D0-8281-27E8-1CF5BD6EB20B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254332" y="3747544"/>
                    <a:ext cx="385920" cy="29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4C2EC801-3423-433D-D92D-87192C64892F}"/>
                      </a:ext>
                    </a:extLst>
                  </p14:cNvPr>
                  <p14:cNvContentPartPr/>
                  <p14:nvPr/>
                </p14:nvContentPartPr>
                <p14:xfrm>
                  <a:off x="6665452" y="3421744"/>
                  <a:ext cx="230040" cy="55332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4C2EC801-3423-433D-D92D-87192C64892F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656452" y="3413104"/>
                    <a:ext cx="247680" cy="57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4F92ADFE-0E74-1BFE-77C6-529C6C0803CC}"/>
                      </a:ext>
                    </a:extLst>
                  </p14:cNvPr>
                  <p14:cNvContentPartPr/>
                  <p14:nvPr/>
                </p14:nvContentPartPr>
                <p14:xfrm>
                  <a:off x="6750412" y="3840064"/>
                  <a:ext cx="333720" cy="1436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4F92ADFE-0E74-1BFE-77C6-529C6C0803CC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741412" y="3831064"/>
                    <a:ext cx="35136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2CA8C25F-3775-98C7-A7A4-0364833C829C}"/>
                      </a:ext>
                    </a:extLst>
                  </p14:cNvPr>
                  <p14:cNvContentPartPr/>
                  <p14:nvPr/>
                </p14:nvContentPartPr>
                <p14:xfrm>
                  <a:off x="7111132" y="3838984"/>
                  <a:ext cx="14040" cy="15372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2CA8C25F-3775-98C7-A7A4-0364833C829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102492" y="3830344"/>
                    <a:ext cx="31680" cy="17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2EA63DB7-CA20-D9B8-9FCA-A9308FF1A29B}"/>
                      </a:ext>
                    </a:extLst>
                  </p14:cNvPr>
                  <p14:cNvContentPartPr/>
                  <p14:nvPr/>
                </p14:nvContentPartPr>
                <p14:xfrm>
                  <a:off x="7173412" y="3599224"/>
                  <a:ext cx="360" cy="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2EA63DB7-CA20-D9B8-9FCA-A9308FF1A29B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164412" y="3590224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B2CEC864-C227-A98A-A1B3-9E953447CD31}"/>
                      </a:ext>
                    </a:extLst>
                  </p14:cNvPr>
                  <p14:cNvContentPartPr/>
                  <p14:nvPr/>
                </p14:nvContentPartPr>
                <p14:xfrm>
                  <a:off x="7186372" y="3854464"/>
                  <a:ext cx="233280" cy="16092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B2CEC864-C227-A98A-A1B3-9E953447CD3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177732" y="3845824"/>
                    <a:ext cx="250920" cy="17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BE60E192-2E25-C857-0D63-E05C7BF1047B}"/>
                      </a:ext>
                    </a:extLst>
                  </p14:cNvPr>
                  <p14:cNvContentPartPr/>
                  <p14:nvPr/>
                </p14:nvContentPartPr>
                <p14:xfrm>
                  <a:off x="7446652" y="3819184"/>
                  <a:ext cx="127800" cy="2224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BE60E192-2E25-C857-0D63-E05C7BF1047B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438012" y="3810184"/>
                    <a:ext cx="145440" cy="24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1801F0AF-E535-C5BD-1778-5E1FF91342C6}"/>
                      </a:ext>
                    </a:extLst>
                  </p14:cNvPr>
                  <p14:cNvContentPartPr/>
                  <p14:nvPr/>
                </p14:nvContentPartPr>
                <p14:xfrm>
                  <a:off x="4982812" y="3253984"/>
                  <a:ext cx="1414080" cy="81972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1801F0AF-E535-C5BD-1778-5E1FF91342C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973812" y="3244984"/>
                    <a:ext cx="1431720" cy="83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659693E1-1765-A168-1063-97AD686EFF8D}"/>
                      </a:ext>
                    </a:extLst>
                  </p14:cNvPr>
                  <p14:cNvContentPartPr/>
                  <p14:nvPr/>
                </p14:nvContentPartPr>
                <p14:xfrm>
                  <a:off x="6204292" y="3429304"/>
                  <a:ext cx="162360" cy="51948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659693E1-1765-A168-1063-97AD686EFF8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195652" y="3420664"/>
                    <a:ext cx="180000" cy="53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46B3DE2A-95DC-71C3-1E40-F1343C274316}"/>
                      </a:ext>
                    </a:extLst>
                  </p14:cNvPr>
                  <p14:cNvContentPartPr/>
                  <p14:nvPr/>
                </p14:nvContentPartPr>
                <p14:xfrm>
                  <a:off x="3325387" y="2905582"/>
                  <a:ext cx="80640" cy="180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46B3DE2A-95DC-71C3-1E40-F1343C274316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316747" y="2896942"/>
                    <a:ext cx="98280" cy="1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0AF65105-67D6-12A7-83D1-3FA37D6B9E69}"/>
                      </a:ext>
                    </a:extLst>
                  </p14:cNvPr>
                  <p14:cNvContentPartPr/>
                  <p14:nvPr/>
                </p14:nvContentPartPr>
                <p14:xfrm>
                  <a:off x="3158347" y="3039862"/>
                  <a:ext cx="320760" cy="7308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0AF65105-67D6-12A7-83D1-3FA37D6B9E69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149347" y="3031222"/>
                    <a:ext cx="338400" cy="90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2DD78C6-30C9-675E-9F1D-E534408C47B1}"/>
              </a:ext>
            </a:extLst>
          </p:cNvPr>
          <p:cNvSpPr/>
          <p:nvPr/>
        </p:nvSpPr>
        <p:spPr>
          <a:xfrm>
            <a:off x="10689021" y="6180083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02E22-7009-8519-DC6C-A4DC0C5FA46C}"/>
              </a:ext>
            </a:extLst>
          </p:cNvPr>
          <p:cNvSpPr/>
          <p:nvPr/>
        </p:nvSpPr>
        <p:spPr>
          <a:xfrm>
            <a:off x="715411" y="6379779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7249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3B90F557-0B31-4F7E-8124-417D7453A7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D67A9-BD76-4EC4-92AD-0180291F2B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9374" y="1933740"/>
            <a:ext cx="4541064" cy="266700"/>
          </a:xfrm>
        </p:spPr>
        <p:txBody>
          <a:bodyPr/>
          <a:lstStyle/>
          <a:p>
            <a:r>
              <a:rPr lang="en-US" sz="1600" dirty="0"/>
              <a:t>Persistent information</a:t>
            </a:r>
            <a:endParaRPr lang="LID4096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798A4D-C461-4195-A94F-88419F6C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information to get work done</a:t>
            </a:r>
            <a:endParaRPr lang="LID4096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5A8721-0BC5-4695-BC2B-C71F48E74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Documentation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Best practices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Conventions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Lessons learned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…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08A2C0-5F7A-41A0-87F9-5B19F9E718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71562" y="1933740"/>
            <a:ext cx="4552114" cy="266700"/>
          </a:xfrm>
        </p:spPr>
        <p:txBody>
          <a:bodyPr/>
          <a:lstStyle/>
          <a:p>
            <a:r>
              <a:rPr lang="en-US" sz="1600" dirty="0"/>
              <a:t>Temporary information</a:t>
            </a:r>
            <a:endParaRPr lang="LID4096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781599-7416-4C02-A5A4-22A6FAC884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User stories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Bugs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Support requests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…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C9E9B6-6408-10EC-DE58-43C3F3E72023}"/>
              </a:ext>
            </a:extLst>
          </p:cNvPr>
          <p:cNvSpPr/>
          <p:nvPr/>
        </p:nvSpPr>
        <p:spPr>
          <a:xfrm>
            <a:off x="11198772" y="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98195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DCEB-2582-3603-1F59-9CC85BE6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do you select what to document?</a:t>
            </a:r>
            <a:endParaRPr lang="LID4096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FA1729-C589-4A05-4BDD-6F1F37AB9DA7}"/>
              </a:ext>
            </a:extLst>
          </p:cNvPr>
          <p:cNvGrpSpPr/>
          <p:nvPr/>
        </p:nvGrpSpPr>
        <p:grpSpPr>
          <a:xfrm>
            <a:off x="2880864" y="1867499"/>
            <a:ext cx="6430272" cy="4544059"/>
            <a:chOff x="2736856" y="1470977"/>
            <a:chExt cx="6430272" cy="4544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063018-A132-B0F1-6F11-5B5EA15FC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6856" y="1470977"/>
              <a:ext cx="6430272" cy="454405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1554C1D-6916-4311-D82E-51C8D883729F}"/>
                    </a:ext>
                  </a:extLst>
                </p14:cNvPr>
                <p14:cNvContentPartPr/>
                <p14:nvPr/>
              </p14:nvContentPartPr>
              <p14:xfrm>
                <a:off x="5362672" y="4147942"/>
                <a:ext cx="3415320" cy="329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1554C1D-6916-4311-D82E-51C8D88372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09032" y="4040302"/>
                  <a:ext cx="35229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E59CFF-A992-6ECF-8C67-B95822930899}"/>
                    </a:ext>
                  </a:extLst>
                </p14:cNvPr>
                <p14:cNvContentPartPr/>
                <p14:nvPr/>
              </p14:nvContentPartPr>
              <p14:xfrm>
                <a:off x="5951992" y="5403262"/>
                <a:ext cx="540360" cy="5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E59CFF-A992-6ECF-8C67-B958229308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98352" y="5295262"/>
                  <a:ext cx="648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8F4AE2-1E3A-7025-2D77-9082E1FEF0A2}"/>
                    </a:ext>
                  </a:extLst>
                </p14:cNvPr>
                <p14:cNvContentPartPr/>
                <p14:nvPr/>
              </p14:nvContentPartPr>
              <p14:xfrm>
                <a:off x="4169632" y="5689462"/>
                <a:ext cx="380880" cy="68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8F4AE2-1E3A-7025-2D77-9082E1FEF0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5992" y="5581462"/>
                  <a:ext cx="488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04B550-4C54-085F-A6D9-F7EAC34474F8}"/>
                    </a:ext>
                  </a:extLst>
                </p14:cNvPr>
                <p14:cNvContentPartPr/>
                <p14:nvPr/>
              </p14:nvContentPartPr>
              <p14:xfrm>
                <a:off x="5039392" y="5675062"/>
                <a:ext cx="446040" cy="2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04B550-4C54-085F-A6D9-F7EAC34474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85752" y="5567422"/>
                  <a:ext cx="553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2208F4-1774-5704-A435-8A3AD715A4E0}"/>
                    </a:ext>
                  </a:extLst>
                </p14:cNvPr>
                <p14:cNvContentPartPr/>
                <p14:nvPr/>
              </p14:nvContentPartPr>
              <p14:xfrm>
                <a:off x="7095352" y="5655982"/>
                <a:ext cx="870840" cy="6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2208F4-1774-5704-A435-8A3AD715A4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41712" y="5548342"/>
                  <a:ext cx="978480" cy="280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AD8801F-0279-6A13-AD8E-CC33E96533A2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70C-3E70-CF13-A0D4-D0B4B64735B3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728C03-28A8-D4DF-2D1F-AED630A26934}"/>
              </a:ext>
            </a:extLst>
          </p:cNvPr>
          <p:cNvSpPr/>
          <p:nvPr/>
        </p:nvSpPr>
        <p:spPr>
          <a:xfrm>
            <a:off x="11198772" y="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80842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DCEB-2582-3603-1F59-9CC85BE6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make documentation valuable?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357C0-263B-A372-8551-2D771F675301}"/>
              </a:ext>
            </a:extLst>
          </p:cNvPr>
          <p:cNvSpPr txBox="1"/>
          <p:nvPr/>
        </p:nvSpPr>
        <p:spPr>
          <a:xfrm>
            <a:off x="8201556" y="2702734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Permission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Ownership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Know-how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ID4096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1BD65-8690-2839-F6D9-8B6FEF3DAAF5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24D601-F805-990E-33BA-2ABFE7A4DD90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2B125-9BF4-D3BC-03DA-4108073E06DA}"/>
              </a:ext>
            </a:extLst>
          </p:cNvPr>
          <p:cNvSpPr/>
          <p:nvPr/>
        </p:nvSpPr>
        <p:spPr>
          <a:xfrm>
            <a:off x="11198772" y="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3A00B4-CBFD-AB47-1695-8FECB2EBFD44}"/>
                  </a:ext>
                </a:extLst>
              </p14:cNvPr>
              <p14:cNvContentPartPr/>
              <p14:nvPr/>
            </p14:nvContentPartPr>
            <p14:xfrm>
              <a:off x="2117786" y="4416480"/>
              <a:ext cx="157680" cy="1052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3A00B4-CBFD-AB47-1695-8FECB2EBFD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8786" y="4407480"/>
                <a:ext cx="17532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901A71-298C-D830-CCB0-053F4A56FCF0}"/>
                  </a:ext>
                </a:extLst>
              </p14:cNvPr>
              <p14:cNvContentPartPr/>
              <p14:nvPr/>
            </p14:nvContentPartPr>
            <p14:xfrm>
              <a:off x="4396586" y="4505040"/>
              <a:ext cx="38520" cy="66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901A71-298C-D830-CCB0-053F4A56FC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7586" y="4496040"/>
                <a:ext cx="56160" cy="68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4E813F5-DD7B-08C1-A0A9-A7CB17EEF7EF}"/>
              </a:ext>
            </a:extLst>
          </p:cNvPr>
          <p:cNvGrpSpPr/>
          <p:nvPr/>
        </p:nvGrpSpPr>
        <p:grpSpPr>
          <a:xfrm>
            <a:off x="937346" y="2567160"/>
            <a:ext cx="4281840" cy="3070080"/>
            <a:chOff x="5042947" y="2116822"/>
            <a:chExt cx="4281840" cy="30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85B76B-8399-D4DA-5F55-25FB9601AADB}"/>
                    </a:ext>
                  </a:extLst>
                </p14:cNvPr>
                <p14:cNvContentPartPr/>
                <p14:nvPr/>
              </p14:nvContentPartPr>
              <p14:xfrm>
                <a:off x="6392947" y="2256862"/>
                <a:ext cx="1290960" cy="118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826DC8-8E18-D254-B1D5-64E1A05964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84307" y="2248222"/>
                  <a:ext cx="1308600" cy="1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477654-B99F-35DF-3D2D-D94ADC9380D9}"/>
                    </a:ext>
                  </a:extLst>
                </p14:cNvPr>
                <p14:cNvContentPartPr/>
                <p14:nvPr/>
              </p14:nvContentPartPr>
              <p14:xfrm>
                <a:off x="5046547" y="2116822"/>
                <a:ext cx="1564560" cy="2223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F7EFBC-4AA6-5246-2379-747E5ABCEF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37547" y="2108182"/>
                  <a:ext cx="1582200" cy="22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7302EB-C74E-3633-0FD8-63AB6E2C7E74}"/>
                    </a:ext>
                  </a:extLst>
                </p14:cNvPr>
                <p14:cNvContentPartPr/>
                <p14:nvPr/>
              </p14:nvContentPartPr>
              <p14:xfrm>
                <a:off x="5042947" y="4301302"/>
                <a:ext cx="164880" cy="20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5227D70-A75C-943E-BB9C-314DA01C3A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3947" y="4292662"/>
                  <a:ext cx="182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37F1B82-4006-B7C6-7532-74CD428B10E8}"/>
                    </a:ext>
                  </a:extLst>
                </p14:cNvPr>
                <p14:cNvContentPartPr/>
                <p14:nvPr/>
              </p14:nvContentPartPr>
              <p14:xfrm>
                <a:off x="5238067" y="3939502"/>
                <a:ext cx="714600" cy="51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B8C3E6C-C531-E433-93FE-5540345AE8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29067" y="3930862"/>
                  <a:ext cx="7322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1C12E5-ED9C-E9F4-2CFB-A26C565DA951}"/>
                    </a:ext>
                  </a:extLst>
                </p14:cNvPr>
                <p14:cNvContentPartPr/>
                <p14:nvPr/>
              </p14:nvContentPartPr>
              <p14:xfrm>
                <a:off x="6056707" y="2918182"/>
                <a:ext cx="81720" cy="86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57A37A-3062-E91A-E735-4C3B44B5F4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47707" y="2909542"/>
                  <a:ext cx="99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8CA237-A783-BB29-F03B-9C53DA53B5A9}"/>
                    </a:ext>
                  </a:extLst>
                </p14:cNvPr>
                <p14:cNvContentPartPr/>
                <p14:nvPr/>
              </p14:nvContentPartPr>
              <p14:xfrm>
                <a:off x="6142027" y="3542782"/>
                <a:ext cx="461520" cy="68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E4DFCE-428F-2090-4181-46E742B28A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33387" y="3533782"/>
                  <a:ext cx="479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122FAB-03BF-5B65-E515-E6465F873A5B}"/>
                    </a:ext>
                  </a:extLst>
                </p14:cNvPr>
                <p14:cNvContentPartPr/>
                <p14:nvPr/>
              </p14:nvContentPartPr>
              <p14:xfrm>
                <a:off x="7924027" y="2665462"/>
                <a:ext cx="1376280" cy="164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CC4578-D59F-D7AD-7581-C0129A1280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15027" y="2656462"/>
                  <a:ext cx="1393920" cy="16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A8DE62-EA60-39D5-0052-C05C7466CEC4}"/>
                    </a:ext>
                  </a:extLst>
                </p14:cNvPr>
                <p14:cNvContentPartPr/>
                <p14:nvPr/>
              </p14:nvContentPartPr>
              <p14:xfrm>
                <a:off x="9129307" y="4201942"/>
                <a:ext cx="118800" cy="77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27BA974-F515-0B62-21A6-8E2AE923AD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20307" y="4192942"/>
                  <a:ext cx="136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F09DB6-2733-D63C-1C69-ED0B5D4B8DE4}"/>
                    </a:ext>
                  </a:extLst>
                </p14:cNvPr>
                <p14:cNvContentPartPr/>
                <p14:nvPr/>
              </p14:nvContentPartPr>
              <p14:xfrm>
                <a:off x="9143347" y="4284022"/>
                <a:ext cx="97920" cy="60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DEC1F9-BE7E-F9F2-6575-58840B5AF5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34347" y="4275382"/>
                  <a:ext cx="115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53339C-610A-BF8C-8172-3839BC7ACC7A}"/>
                    </a:ext>
                  </a:extLst>
                </p14:cNvPr>
                <p14:cNvContentPartPr/>
                <p14:nvPr/>
              </p14:nvContentPartPr>
              <p14:xfrm>
                <a:off x="6634867" y="4068742"/>
                <a:ext cx="101520" cy="73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7CA328-B587-182C-3524-FA85E8F6A4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26227" y="4060102"/>
                  <a:ext cx="11916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8D2748B-8787-8B5F-CE03-A120B3D5EEB4}"/>
                    </a:ext>
                  </a:extLst>
                </p14:cNvPr>
                <p14:cNvContentPartPr/>
                <p14:nvPr/>
              </p14:nvContentPartPr>
              <p14:xfrm>
                <a:off x="7244707" y="4062622"/>
                <a:ext cx="14400" cy="1064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137F01-7C72-1B68-B97A-0A01D3A865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35707" y="4053982"/>
                  <a:ext cx="3204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E249F47-E3CC-43BE-FCB9-A1E5871FEFA3}"/>
                    </a:ext>
                  </a:extLst>
                </p14:cNvPr>
                <p14:cNvContentPartPr/>
                <p14:nvPr/>
              </p14:nvContentPartPr>
              <p14:xfrm>
                <a:off x="5130067" y="4630342"/>
                <a:ext cx="4194720" cy="55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DF3753-9E32-D6ED-1476-0DB8CFAFA5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21067" y="4621702"/>
                  <a:ext cx="4212360" cy="57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A297150-CA6B-A325-618D-D2B2B8044DC9}"/>
                  </a:ext>
                </a:extLst>
              </p14:cNvPr>
              <p14:cNvContentPartPr/>
              <p14:nvPr/>
            </p14:nvContentPartPr>
            <p14:xfrm>
              <a:off x="4553186" y="2070000"/>
              <a:ext cx="127080" cy="352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A297150-CA6B-A325-618D-D2B2B8044DC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44186" y="2061000"/>
                <a:ext cx="1447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91C90D5-FBB0-6681-7253-A8090EBF89A5}"/>
                  </a:ext>
                </a:extLst>
              </p14:cNvPr>
              <p14:cNvContentPartPr/>
              <p14:nvPr/>
            </p14:nvContentPartPr>
            <p14:xfrm>
              <a:off x="4804826" y="2332080"/>
              <a:ext cx="201600" cy="126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91C90D5-FBB0-6681-7253-A8090EBF89A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95826" y="2323080"/>
                <a:ext cx="2192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30727B4-F220-6F35-6E11-3C4CF9F71D7B}"/>
                  </a:ext>
                </a:extLst>
              </p14:cNvPr>
              <p14:cNvContentPartPr/>
              <p14:nvPr/>
            </p14:nvContentPartPr>
            <p14:xfrm>
              <a:off x="5055026" y="2358720"/>
              <a:ext cx="320760" cy="81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30727B4-F220-6F35-6E11-3C4CF9F71D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46036" y="2349720"/>
                <a:ext cx="3383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DE6C985-B046-CAC0-2BC5-8AEED3F27FC3}"/>
              </a:ext>
            </a:extLst>
          </p:cNvPr>
          <p:cNvGrpSpPr/>
          <p:nvPr/>
        </p:nvGrpSpPr>
        <p:grpSpPr>
          <a:xfrm>
            <a:off x="5661266" y="2319120"/>
            <a:ext cx="1602720" cy="842760"/>
            <a:chOff x="9766867" y="1868782"/>
            <a:chExt cx="160272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2D34C21-C52A-ACBB-9564-26901F540A60}"/>
                    </a:ext>
                  </a:extLst>
                </p14:cNvPr>
                <p14:cNvContentPartPr/>
                <p14:nvPr/>
              </p14:nvContentPartPr>
              <p14:xfrm>
                <a:off x="9780547" y="1947622"/>
                <a:ext cx="56160" cy="144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BA8C54-1A05-8699-3C97-07EB82C37E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71907" y="1938982"/>
                  <a:ext cx="73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895C48-AC8E-3F3E-055C-1B16FDC4FC08}"/>
                    </a:ext>
                  </a:extLst>
                </p14:cNvPr>
                <p14:cNvContentPartPr/>
                <p14:nvPr/>
              </p14:nvContentPartPr>
              <p14:xfrm>
                <a:off x="9766867" y="1944742"/>
                <a:ext cx="18504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61C2ED-CE49-7C38-519C-B10803A129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57867" y="1935742"/>
                  <a:ext cx="202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1499416-88D1-9113-EB2F-036D93EBB813}"/>
                    </a:ext>
                  </a:extLst>
                </p14:cNvPr>
                <p14:cNvContentPartPr/>
                <p14:nvPr/>
              </p14:nvContentPartPr>
              <p14:xfrm>
                <a:off x="9798187" y="2044102"/>
                <a:ext cx="80640" cy="2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B630BF-090E-A4D0-4CDD-CED9D29FF0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89187" y="2035462"/>
                  <a:ext cx="98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C85823A-4F58-9668-F1E2-684233AF2D2A}"/>
                    </a:ext>
                  </a:extLst>
                </p14:cNvPr>
                <p14:cNvContentPartPr/>
                <p14:nvPr/>
              </p14:nvContentPartPr>
              <p14:xfrm>
                <a:off x="10038667" y="2069302"/>
                <a:ext cx="14400" cy="5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00CF77-8B52-153A-2AD8-49C343C1C1B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29667" y="2060662"/>
                  <a:ext cx="32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9E6E10-9680-7151-6607-EF36455F8191}"/>
                    </a:ext>
                  </a:extLst>
                </p14:cNvPr>
                <p14:cNvContentPartPr/>
                <p14:nvPr/>
              </p14:nvContentPartPr>
              <p14:xfrm>
                <a:off x="10132627" y="1868782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10D2D2-ECE6-B729-C45B-7BACDC109F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23627" y="1859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883204-1D64-456C-3325-FCFE03F6348D}"/>
                    </a:ext>
                  </a:extLst>
                </p14:cNvPr>
                <p14:cNvContentPartPr/>
                <p14:nvPr/>
              </p14:nvContentPartPr>
              <p14:xfrm>
                <a:off x="10129027" y="2020342"/>
                <a:ext cx="196560" cy="180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B4DDCB0-9A4E-D56F-0B11-EF2D2A5217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0387" y="2011342"/>
                  <a:ext cx="214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8314D87-41B3-F103-3A5B-E93E187B261F}"/>
                    </a:ext>
                  </a:extLst>
                </p14:cNvPr>
                <p14:cNvContentPartPr/>
                <p14:nvPr/>
              </p14:nvContentPartPr>
              <p14:xfrm>
                <a:off x="10334587" y="2086942"/>
                <a:ext cx="63000" cy="15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B5B5F7-D60E-4EC6-3FA5-B8C849CAB8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25947" y="2077942"/>
                  <a:ext cx="80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F7C8E4B-1075-6B9E-DCB0-3485A2F1C9C6}"/>
                    </a:ext>
                  </a:extLst>
                </p14:cNvPr>
                <p14:cNvContentPartPr/>
                <p14:nvPr/>
              </p14:nvContentPartPr>
              <p14:xfrm>
                <a:off x="10338187" y="2044102"/>
                <a:ext cx="223200" cy="137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3D701-D451-A865-F063-5F297AB74C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29187" y="2035462"/>
                  <a:ext cx="240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05D808C-8EA3-20F7-AA27-C5832CAE3872}"/>
                    </a:ext>
                  </a:extLst>
                </p14:cNvPr>
                <p14:cNvContentPartPr/>
                <p14:nvPr/>
              </p14:nvContentPartPr>
              <p14:xfrm>
                <a:off x="10338187" y="2156422"/>
                <a:ext cx="136080" cy="131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F2B46C7-0F0A-2359-90E3-3BF8E7D49D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29187" y="2147422"/>
                  <a:ext cx="153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9DBBC4D-6790-31D8-B449-A93238303BD5}"/>
                    </a:ext>
                  </a:extLst>
                </p14:cNvPr>
                <p14:cNvContentPartPr/>
                <p14:nvPr/>
              </p14:nvContentPartPr>
              <p14:xfrm>
                <a:off x="10599547" y="2149942"/>
                <a:ext cx="108360" cy="219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0F8900-85CD-1A5A-DAEA-ECC628DAFC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90547" y="2141302"/>
                  <a:ext cx="126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1367E81-8462-1B58-D45E-0788BC33A16A}"/>
                    </a:ext>
                  </a:extLst>
                </p14:cNvPr>
                <p14:cNvContentPartPr/>
                <p14:nvPr/>
              </p14:nvContentPartPr>
              <p14:xfrm>
                <a:off x="10780627" y="2075782"/>
                <a:ext cx="129240" cy="383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4A4327-3220-4B1D-A664-33C2E6037B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71627" y="2066782"/>
                  <a:ext cx="1468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CBE6D1E-33A7-009F-7298-17DA29937ED3}"/>
                    </a:ext>
                  </a:extLst>
                </p14:cNvPr>
                <p14:cNvContentPartPr/>
                <p14:nvPr/>
              </p14:nvContentPartPr>
              <p14:xfrm>
                <a:off x="10940827" y="2256142"/>
                <a:ext cx="136080" cy="28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E5B57B9-875C-9064-4CD1-057380EDD5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31827" y="2247142"/>
                  <a:ext cx="153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01ADDB-50FA-F2F4-5D5F-99897CC0C409}"/>
                    </a:ext>
                  </a:extLst>
                </p14:cNvPr>
                <p14:cNvContentPartPr/>
                <p14:nvPr/>
              </p14:nvContentPartPr>
              <p14:xfrm>
                <a:off x="11017507" y="2352262"/>
                <a:ext cx="352080" cy="359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F99A4E2-48E5-DA4A-C30E-0C9DE319EF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08507" y="2343622"/>
                  <a:ext cx="36972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87D032B-A033-58B1-D2ED-8692A8482CBB}"/>
              </a:ext>
            </a:extLst>
          </p:cNvPr>
          <p:cNvGrpSpPr/>
          <p:nvPr/>
        </p:nvGrpSpPr>
        <p:grpSpPr>
          <a:xfrm>
            <a:off x="3114626" y="2085120"/>
            <a:ext cx="746280" cy="1664640"/>
            <a:chOff x="7220227" y="1634782"/>
            <a:chExt cx="746280" cy="16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554B24-20AD-D35F-B12E-01AF0DEF2ECA}"/>
                    </a:ext>
                  </a:extLst>
                </p14:cNvPr>
                <p14:cNvContentPartPr/>
                <p14:nvPr/>
              </p14:nvContentPartPr>
              <p14:xfrm>
                <a:off x="7520467" y="2145262"/>
                <a:ext cx="303840" cy="1154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0D1B23-ED18-7C16-A817-137BE847AD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1467" y="2136622"/>
                  <a:ext cx="321480" cy="11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B5893DB-9A10-6222-1AB2-70821AD2F990}"/>
                    </a:ext>
                  </a:extLst>
                </p14:cNvPr>
                <p14:cNvContentPartPr/>
                <p14:nvPr/>
              </p14:nvContentPartPr>
              <p14:xfrm>
                <a:off x="7561507" y="1775542"/>
                <a:ext cx="307080" cy="275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FA585C-29DA-3488-E377-4BE18B08BA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52867" y="1766542"/>
                  <a:ext cx="324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20620B-5480-35BC-61F1-12F9835DC48C}"/>
                    </a:ext>
                  </a:extLst>
                </p14:cNvPr>
                <p14:cNvContentPartPr/>
                <p14:nvPr/>
              </p14:nvContentPartPr>
              <p14:xfrm>
                <a:off x="7517227" y="1708942"/>
                <a:ext cx="449280" cy="9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B45F70-D9CD-F009-9E9B-27B89BDC77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08227" y="1700302"/>
                  <a:ext cx="466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3A71D33-E0A7-D542-8826-92FD25FE6B13}"/>
                    </a:ext>
                  </a:extLst>
                </p14:cNvPr>
                <p14:cNvContentPartPr/>
                <p14:nvPr/>
              </p14:nvContentPartPr>
              <p14:xfrm>
                <a:off x="7652947" y="1634782"/>
                <a:ext cx="215640" cy="10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562CD0-A390-A9EF-371C-B72FDAD902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43947" y="1625782"/>
                  <a:ext cx="23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8950935-BF1B-709F-19BD-1C23D0D0DA35}"/>
                    </a:ext>
                  </a:extLst>
                </p14:cNvPr>
                <p14:cNvContentPartPr/>
                <p14:nvPr/>
              </p14:nvContentPartPr>
              <p14:xfrm>
                <a:off x="7443067" y="2172262"/>
                <a:ext cx="56160" cy="12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513972-C98A-E474-2EF7-81781C560D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34427" y="2163262"/>
                  <a:ext cx="73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4CB591-1C26-99E0-705B-10E2B85C87E0}"/>
                    </a:ext>
                  </a:extLst>
                </p14:cNvPr>
                <p14:cNvContentPartPr/>
                <p14:nvPr/>
              </p14:nvContentPartPr>
              <p14:xfrm>
                <a:off x="7582027" y="1843222"/>
                <a:ext cx="66960" cy="39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5388EF7-FE17-4550-796F-D37D1FD079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73387" y="1834582"/>
                  <a:ext cx="84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72C2CB-7A0F-12ED-2715-1932B9EECE4C}"/>
                    </a:ext>
                  </a:extLst>
                </p14:cNvPr>
                <p14:cNvContentPartPr/>
                <p14:nvPr/>
              </p14:nvContentPartPr>
              <p14:xfrm>
                <a:off x="7676707" y="1876702"/>
                <a:ext cx="70200" cy="51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8B4D50-D88B-57E9-A768-D29B34AF15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67707" y="1867702"/>
                  <a:ext cx="87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573A843-F541-2F25-3CAC-5B020F40E180}"/>
                    </a:ext>
                  </a:extLst>
                </p14:cNvPr>
                <p14:cNvContentPartPr/>
                <p14:nvPr/>
              </p14:nvContentPartPr>
              <p14:xfrm>
                <a:off x="7220227" y="2047702"/>
                <a:ext cx="226800" cy="219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D0A9838-FE06-C3C4-5EE9-0B8BF03E3E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11587" y="2039062"/>
                  <a:ext cx="2444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B89B6C1-AD02-56B9-67F8-66890F8E2D80}"/>
              </a:ext>
            </a:extLst>
          </p:cNvPr>
          <p:cNvGrpSpPr/>
          <p:nvPr/>
        </p:nvGrpSpPr>
        <p:grpSpPr>
          <a:xfrm>
            <a:off x="4939819" y="2640778"/>
            <a:ext cx="1683720" cy="768960"/>
            <a:chOff x="9045420" y="2190440"/>
            <a:chExt cx="168372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B5137A-9745-AD3F-0C66-D7EF76C14D09}"/>
                    </a:ext>
                  </a:extLst>
                </p14:cNvPr>
                <p14:cNvContentPartPr/>
                <p14:nvPr/>
              </p14:nvContentPartPr>
              <p14:xfrm>
                <a:off x="9045420" y="2190440"/>
                <a:ext cx="46800" cy="24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B2F682-8726-9A9A-B51C-83318D3023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36420" y="2181440"/>
                  <a:ext cx="64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3992B39-BFD3-C445-2A27-0A52266963F4}"/>
                    </a:ext>
                  </a:extLst>
                </p14:cNvPr>
                <p14:cNvContentPartPr/>
                <p14:nvPr/>
              </p14:nvContentPartPr>
              <p14:xfrm>
                <a:off x="9094740" y="2190440"/>
                <a:ext cx="105480" cy="21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EB1C24-6E65-B22F-BC39-BF9D57C879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86100" y="2181800"/>
                  <a:ext cx="123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7159EF-1099-B103-644E-9306C785CC9F}"/>
                    </a:ext>
                  </a:extLst>
                </p14:cNvPr>
                <p14:cNvContentPartPr/>
                <p14:nvPr/>
              </p14:nvContentPartPr>
              <p14:xfrm>
                <a:off x="9045420" y="2286200"/>
                <a:ext cx="77760" cy="2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A72538-BEC5-037B-D5E1-6D83A3F6D7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36420" y="2277200"/>
                  <a:ext cx="95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4537984-D82F-4895-926E-A5F764D3443D}"/>
                    </a:ext>
                  </a:extLst>
                </p14:cNvPr>
                <p14:cNvContentPartPr/>
                <p14:nvPr/>
              </p14:nvContentPartPr>
              <p14:xfrm>
                <a:off x="9045420" y="2286200"/>
                <a:ext cx="96480" cy="9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1B8D7E-B5A7-8AD4-DE6B-C97F463FAC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36420" y="2277200"/>
                  <a:ext cx="114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A8FC9C8-85DD-DAD7-13E7-A725ABD9596B}"/>
                    </a:ext>
                  </a:extLst>
                </p14:cNvPr>
                <p14:cNvContentPartPr/>
                <p14:nvPr/>
              </p14:nvContentPartPr>
              <p14:xfrm>
                <a:off x="9196980" y="2276480"/>
                <a:ext cx="161280" cy="22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21924C-8A31-B45A-CADC-AACC09ACF4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88340" y="2267480"/>
                  <a:ext cx="178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80D1612-F361-7A4E-38D6-9A92D0E5D500}"/>
                    </a:ext>
                  </a:extLst>
                </p14:cNvPr>
                <p14:cNvContentPartPr/>
                <p14:nvPr/>
              </p14:nvContentPartPr>
              <p14:xfrm>
                <a:off x="9457260" y="2350640"/>
                <a:ext cx="99360" cy="163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EC8C96-98EB-B8DA-AA7E-F51CB475C0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48260" y="2341640"/>
                  <a:ext cx="117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5C1844C-DF15-3C2C-2A7E-2807D297ADF3}"/>
                    </a:ext>
                  </a:extLst>
                </p14:cNvPr>
                <p14:cNvContentPartPr/>
                <p14:nvPr/>
              </p14:nvContentPartPr>
              <p14:xfrm>
                <a:off x="9519900" y="2354960"/>
                <a:ext cx="107640" cy="3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F9555D-ED36-F98F-FFE6-5F42517A3B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10900" y="2346320"/>
                  <a:ext cx="125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42FFFFF-6BD1-9721-C48E-36FEF09D0D5B}"/>
                    </a:ext>
                  </a:extLst>
                </p14:cNvPr>
                <p14:cNvContentPartPr/>
                <p14:nvPr/>
              </p14:nvContentPartPr>
              <p14:xfrm>
                <a:off x="9463380" y="2440640"/>
                <a:ext cx="92880" cy="3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51B94-8297-0C02-69E1-5ECC35C4FA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54380" y="2432000"/>
                  <a:ext cx="110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00CBF0-D842-0002-A837-4E91CFD25C8D}"/>
                    </a:ext>
                  </a:extLst>
                </p14:cNvPr>
                <p14:cNvContentPartPr/>
                <p14:nvPr/>
              </p14:nvContentPartPr>
              <p14:xfrm>
                <a:off x="9410820" y="2533520"/>
                <a:ext cx="118080" cy="6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1FE38F5-F547-2E60-23FF-D8A8599441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1820" y="2524520"/>
                  <a:ext cx="135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2EA983-7130-AC57-59ED-C3A98CF10462}"/>
                    </a:ext>
                  </a:extLst>
                </p14:cNvPr>
                <p14:cNvContentPartPr/>
                <p14:nvPr/>
              </p14:nvContentPartPr>
              <p14:xfrm>
                <a:off x="9667140" y="2439560"/>
                <a:ext cx="155520" cy="219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0369A8-E439-CE4F-F2DF-9F2877E38A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58500" y="2430920"/>
                  <a:ext cx="173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9A5F67D-1D3F-1CDF-866C-AF0D8B7603B6}"/>
                    </a:ext>
                  </a:extLst>
                </p14:cNvPr>
                <p14:cNvContentPartPr/>
                <p14:nvPr/>
              </p14:nvContentPartPr>
              <p14:xfrm>
                <a:off x="9779100" y="2520920"/>
                <a:ext cx="149040" cy="219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17C657-2B45-45E9-9B54-0E59362AF83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70460" y="2511920"/>
                  <a:ext cx="166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5368EE-53AA-EC7A-EC8F-5E600BD6EB0D}"/>
                    </a:ext>
                  </a:extLst>
                </p14:cNvPr>
                <p14:cNvContentPartPr/>
                <p14:nvPr/>
              </p14:nvContentPartPr>
              <p14:xfrm>
                <a:off x="9918420" y="2526320"/>
                <a:ext cx="145800" cy="236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E07D9A8-02E5-5EF5-1CBB-FD818CE857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09780" y="2517680"/>
                  <a:ext cx="163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7148BF-245D-488C-7EA0-083DCFA3A9AD}"/>
                    </a:ext>
                  </a:extLst>
                </p14:cNvPr>
                <p14:cNvContentPartPr/>
                <p14:nvPr/>
              </p14:nvContentPartPr>
              <p14:xfrm>
                <a:off x="9807180" y="2620640"/>
                <a:ext cx="156600" cy="22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EEA8D44-26E9-A9B6-B5B7-5736077CAB0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98180" y="2611640"/>
                  <a:ext cx="17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E36A021-3776-A09B-29F6-14926AF64569}"/>
                    </a:ext>
                  </a:extLst>
                </p14:cNvPr>
                <p14:cNvContentPartPr/>
                <p14:nvPr/>
              </p14:nvContentPartPr>
              <p14:xfrm>
                <a:off x="10020660" y="2608400"/>
                <a:ext cx="198720" cy="220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19013AD-1BD4-BD2B-38A9-C07900306F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12020" y="2599400"/>
                  <a:ext cx="216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E16188F-F41E-B9EC-4717-974A28392B1D}"/>
                    </a:ext>
                  </a:extLst>
                </p14:cNvPr>
                <p14:cNvContentPartPr/>
                <p14:nvPr/>
              </p14:nvContentPartPr>
              <p14:xfrm>
                <a:off x="10095180" y="2727200"/>
                <a:ext cx="83520" cy="2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5B72A4E-346C-B774-F1D0-4EE01A7FEA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86540" y="2718560"/>
                  <a:ext cx="101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CE32D11-550A-F477-1182-28970A241E16}"/>
                    </a:ext>
                  </a:extLst>
                </p14:cNvPr>
                <p14:cNvContentPartPr/>
                <p14:nvPr/>
              </p14:nvContentPartPr>
              <p14:xfrm>
                <a:off x="10222260" y="2676800"/>
                <a:ext cx="303840" cy="187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392C1F-3135-3E49-EE4A-0C04D3120E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13260" y="2667800"/>
                  <a:ext cx="321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3FDBB6-398E-68CF-AE73-E2AE58D8B37F}"/>
                    </a:ext>
                  </a:extLst>
                </p14:cNvPr>
                <p14:cNvContentPartPr/>
                <p14:nvPr/>
              </p14:nvContentPartPr>
              <p14:xfrm>
                <a:off x="10548060" y="2789120"/>
                <a:ext cx="181080" cy="49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B1776F9-DC34-C613-565C-F2EDBF6503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39420" y="2780480"/>
                  <a:ext cx="198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8D967B2-07CD-CB59-7471-DB6733B4AAF7}"/>
                    </a:ext>
                  </a:extLst>
                </p14:cNvPr>
                <p14:cNvContentPartPr/>
                <p14:nvPr/>
              </p14:nvContentPartPr>
              <p14:xfrm>
                <a:off x="10494420" y="2812880"/>
                <a:ext cx="124560" cy="146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4C4DD5-A9AD-7974-E089-1A095BAADE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85420" y="2804240"/>
                  <a:ext cx="14220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5AD9AC3-5D51-97ED-2532-61C72DA7AD20}"/>
                  </a:ext>
                </a:extLst>
              </p14:cNvPr>
              <p14:cNvContentPartPr/>
              <p14:nvPr/>
            </p14:nvContentPartPr>
            <p14:xfrm>
              <a:off x="4338979" y="2646538"/>
              <a:ext cx="232560" cy="2692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5AD9AC3-5D51-97ED-2532-61C72DA7AD2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29979" y="2637538"/>
                <a:ext cx="25020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780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A1B1C81-7BC5-3950-5E8A-118E4AC46767}"/>
              </a:ext>
            </a:extLst>
          </p:cNvPr>
          <p:cNvGrpSpPr/>
          <p:nvPr/>
        </p:nvGrpSpPr>
        <p:grpSpPr>
          <a:xfrm>
            <a:off x="10272965" y="3634870"/>
            <a:ext cx="512280" cy="343080"/>
            <a:chOff x="10411267" y="1917742"/>
            <a:chExt cx="51228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09B5BA-D687-3ACA-34AA-8713A6134158}"/>
                    </a:ext>
                  </a:extLst>
                </p14:cNvPr>
                <p14:cNvContentPartPr/>
                <p14:nvPr/>
              </p14:nvContentPartPr>
              <p14:xfrm>
                <a:off x="10411267" y="1933582"/>
                <a:ext cx="33480" cy="247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09B5BA-D687-3ACA-34AA-8713A61341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02267" y="1924582"/>
                  <a:ext cx="51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9B9536-B687-A035-0155-E05BADB2FE03}"/>
                    </a:ext>
                  </a:extLst>
                </p14:cNvPr>
                <p14:cNvContentPartPr/>
                <p14:nvPr/>
              </p14:nvContentPartPr>
              <p14:xfrm>
                <a:off x="10592347" y="1917742"/>
                <a:ext cx="66600" cy="273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9B9536-B687-A035-0155-E05BADB2FE0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83707" y="1908742"/>
                  <a:ext cx="84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8DCCAD-DDB9-2092-CF5E-7E9911388B99}"/>
                    </a:ext>
                  </a:extLst>
                </p14:cNvPr>
                <p14:cNvContentPartPr/>
                <p14:nvPr/>
              </p14:nvContentPartPr>
              <p14:xfrm>
                <a:off x="10481107" y="2010982"/>
                <a:ext cx="143280" cy="9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8DCCAD-DDB9-2092-CF5E-7E9911388B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72107" y="2001982"/>
                  <a:ext cx="160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570E73-33B0-B947-8AF7-E087A1BED974}"/>
                    </a:ext>
                  </a:extLst>
                </p14:cNvPr>
                <p14:cNvContentPartPr/>
                <p14:nvPr/>
              </p14:nvContentPartPr>
              <p14:xfrm>
                <a:off x="10669027" y="2104222"/>
                <a:ext cx="17640" cy="8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570E73-33B0-B947-8AF7-E087A1BED9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60387" y="2095222"/>
                  <a:ext cx="35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8C5F67-7BD1-5E74-DFFA-C7B18CEE40BF}"/>
                    </a:ext>
                  </a:extLst>
                </p14:cNvPr>
                <p14:cNvContentPartPr/>
                <p14:nvPr/>
              </p14:nvContentPartPr>
              <p14:xfrm>
                <a:off x="10728427" y="1919182"/>
                <a:ext cx="1764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8C5F67-7BD1-5E74-DFFA-C7B18CEE40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19427" y="1910542"/>
                  <a:ext cx="35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AAB704-BE04-B5A7-95FE-4013B3B737E4}"/>
                    </a:ext>
                  </a:extLst>
                </p14:cNvPr>
                <p14:cNvContentPartPr/>
                <p14:nvPr/>
              </p14:nvContentPartPr>
              <p14:xfrm>
                <a:off x="10823827" y="2113582"/>
                <a:ext cx="99720" cy="147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AAB704-BE04-B5A7-95FE-4013B3B737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15187" y="2104942"/>
                  <a:ext cx="1173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4F13DD-49C0-7AAA-3997-96FBFA29EEE9}"/>
              </a:ext>
            </a:extLst>
          </p:cNvPr>
          <p:cNvGrpSpPr/>
          <p:nvPr/>
        </p:nvGrpSpPr>
        <p:grpSpPr>
          <a:xfrm>
            <a:off x="10869987" y="3816338"/>
            <a:ext cx="185040" cy="210600"/>
            <a:chOff x="11111467" y="2036182"/>
            <a:chExt cx="18504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A618D0-EB7D-E50B-4688-B2D5E4CC566B}"/>
                    </a:ext>
                  </a:extLst>
                </p14:cNvPr>
                <p14:cNvContentPartPr/>
                <p14:nvPr/>
              </p14:nvContentPartPr>
              <p14:xfrm>
                <a:off x="11111467" y="2044102"/>
                <a:ext cx="59760" cy="183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A618D0-EB7D-E50B-4688-B2D5E4CC56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02827" y="2035462"/>
                  <a:ext cx="77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FD02C7-8D22-458E-6F7A-8FDC2C2B9984}"/>
                    </a:ext>
                  </a:extLst>
                </p14:cNvPr>
                <p14:cNvContentPartPr/>
                <p14:nvPr/>
              </p14:nvContentPartPr>
              <p14:xfrm>
                <a:off x="11233507" y="2036182"/>
                <a:ext cx="63000" cy="21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FD02C7-8D22-458E-6F7A-8FDC2C2B99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24507" y="2027542"/>
                  <a:ext cx="80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EC9303-87DE-7090-D5C3-1A853BC5C26C}"/>
                    </a:ext>
                  </a:extLst>
                </p14:cNvPr>
                <p14:cNvContentPartPr/>
                <p14:nvPr/>
              </p14:nvContentPartPr>
              <p14:xfrm>
                <a:off x="11128747" y="2097742"/>
                <a:ext cx="118800" cy="1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EC9303-87DE-7090-D5C3-1A853BC5C2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20107" y="2089102"/>
                  <a:ext cx="1364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D82555-3A3B-5B88-FED5-D2909447278B}"/>
              </a:ext>
            </a:extLst>
          </p:cNvPr>
          <p:cNvGrpSpPr/>
          <p:nvPr/>
        </p:nvGrpSpPr>
        <p:grpSpPr>
          <a:xfrm>
            <a:off x="10255685" y="4225990"/>
            <a:ext cx="1529280" cy="503280"/>
            <a:chOff x="10393987" y="2508862"/>
            <a:chExt cx="152928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896944-4F06-8235-5C27-C5C562E70417}"/>
                    </a:ext>
                  </a:extLst>
                </p14:cNvPr>
                <p14:cNvContentPartPr/>
                <p14:nvPr/>
              </p14:nvContentPartPr>
              <p14:xfrm>
                <a:off x="10393987" y="2608582"/>
                <a:ext cx="101520" cy="22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896944-4F06-8235-5C27-C5C562E704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84987" y="2599582"/>
                  <a:ext cx="119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918BAF-207C-522C-5E13-33C19CD1FFB1}"/>
                    </a:ext>
                  </a:extLst>
                </p14:cNvPr>
                <p14:cNvContentPartPr/>
                <p14:nvPr/>
              </p14:nvContentPartPr>
              <p14:xfrm>
                <a:off x="10432147" y="2565742"/>
                <a:ext cx="174600" cy="9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918BAF-207C-522C-5E13-33C19CD1FF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23507" y="2557102"/>
                  <a:ext cx="192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1B27B7-8700-514B-FAC5-1F32EFA05B43}"/>
                    </a:ext>
                  </a:extLst>
                </p14:cNvPr>
                <p14:cNvContentPartPr/>
                <p14:nvPr/>
              </p14:nvContentPartPr>
              <p14:xfrm>
                <a:off x="10481107" y="2697142"/>
                <a:ext cx="136080" cy="25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1B27B7-8700-514B-FAC5-1F32EFA05B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72107" y="2688142"/>
                  <a:ext cx="153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D80DF6-6693-6AEC-BDE6-066AF15D98F8}"/>
                    </a:ext>
                  </a:extLst>
                </p14:cNvPr>
                <p14:cNvContentPartPr/>
                <p14:nvPr/>
              </p14:nvContentPartPr>
              <p14:xfrm>
                <a:off x="10696747" y="2508862"/>
                <a:ext cx="17640" cy="28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D80DF6-6693-6AEC-BDE6-066AF15D98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88107" y="2500222"/>
                  <a:ext cx="35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ADC039-66FE-5898-6C2A-A5C7FF55A69E}"/>
                    </a:ext>
                  </a:extLst>
                </p14:cNvPr>
                <p14:cNvContentPartPr/>
                <p14:nvPr/>
              </p14:nvContentPartPr>
              <p14:xfrm>
                <a:off x="10783867" y="2651062"/>
                <a:ext cx="147600" cy="18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ADC039-66FE-5898-6C2A-A5C7FF55A6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75227" y="2642422"/>
                  <a:ext cx="165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10BA69-93A6-C21A-E806-0A29EE74FAF0}"/>
                    </a:ext>
                  </a:extLst>
                </p14:cNvPr>
                <p14:cNvContentPartPr/>
                <p14:nvPr/>
              </p14:nvContentPartPr>
              <p14:xfrm>
                <a:off x="10958107" y="2695342"/>
                <a:ext cx="28080" cy="13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10BA69-93A6-C21A-E806-0A29EE74FA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49467" y="2686702"/>
                  <a:ext cx="45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D169FF-2C63-4F6B-DE0F-9DA8F0EC5814}"/>
                    </a:ext>
                  </a:extLst>
                </p14:cNvPr>
                <p14:cNvContentPartPr/>
                <p14:nvPr/>
              </p14:nvContentPartPr>
              <p14:xfrm>
                <a:off x="10940827" y="2666902"/>
                <a:ext cx="160560" cy="10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D169FF-2C63-4F6B-DE0F-9DA8F0EC58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31827" y="2658262"/>
                  <a:ext cx="178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7DF012-738D-90FD-03AA-6FF4764728B7}"/>
                    </a:ext>
                  </a:extLst>
                </p14:cNvPr>
                <p14:cNvContentPartPr/>
                <p14:nvPr/>
              </p14:nvContentPartPr>
              <p14:xfrm>
                <a:off x="10940827" y="2760142"/>
                <a:ext cx="181440" cy="77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7DF012-738D-90FD-03AA-6FF4764728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31827" y="2751502"/>
                  <a:ext cx="199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15B7A4-6063-1DA3-F092-D2A6F08F1F33}"/>
                    </a:ext>
                  </a:extLst>
                </p14:cNvPr>
                <p14:cNvContentPartPr/>
                <p14:nvPr/>
              </p14:nvContentPartPr>
              <p14:xfrm>
                <a:off x="11201107" y="2627302"/>
                <a:ext cx="175680" cy="20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15B7A4-6063-1DA3-F092-D2A6F08F1F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92107" y="2618662"/>
                  <a:ext cx="193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3E4E26-FE32-87E1-A5B3-1BBA9E056EC7}"/>
                    </a:ext>
                  </a:extLst>
                </p14:cNvPr>
                <p14:cNvContentPartPr/>
                <p14:nvPr/>
              </p14:nvContentPartPr>
              <p14:xfrm>
                <a:off x="11372827" y="2727022"/>
                <a:ext cx="52560" cy="90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3E4E26-FE32-87E1-A5B3-1BBA9E056E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63827" y="2718382"/>
                  <a:ext cx="70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32790A-C2C9-D98B-C973-FDEE80FE4E6F}"/>
                    </a:ext>
                  </a:extLst>
                </p14:cNvPr>
                <p14:cNvContentPartPr/>
                <p14:nvPr/>
              </p14:nvContentPartPr>
              <p14:xfrm>
                <a:off x="11449507" y="2535862"/>
                <a:ext cx="14400" cy="12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32790A-C2C9-D98B-C973-FDEE80FE4E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40507" y="2526862"/>
                  <a:ext cx="32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3707AD-E669-34DD-EE76-509329E6FAC4}"/>
                    </a:ext>
                  </a:extLst>
                </p14:cNvPr>
                <p14:cNvContentPartPr/>
                <p14:nvPr/>
              </p14:nvContentPartPr>
              <p14:xfrm>
                <a:off x="11529067" y="2678062"/>
                <a:ext cx="123840" cy="148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3707AD-E669-34DD-EE76-509329E6FA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20427" y="2669062"/>
                  <a:ext cx="141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E200B2-5BF1-8446-2AA2-44B19A78FB46}"/>
                    </a:ext>
                  </a:extLst>
                </p14:cNvPr>
                <p14:cNvContentPartPr/>
                <p14:nvPr/>
              </p14:nvContentPartPr>
              <p14:xfrm>
                <a:off x="11571187" y="2717662"/>
                <a:ext cx="352080" cy="294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E200B2-5BF1-8446-2AA2-44B19A78FB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62547" y="2708662"/>
                  <a:ext cx="369720" cy="31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1EA89EA-751C-1829-4083-7CCC93727555}"/>
                  </a:ext>
                </a:extLst>
              </p14:cNvPr>
              <p14:cNvContentPartPr/>
              <p14:nvPr/>
            </p14:nvContentPartPr>
            <p14:xfrm>
              <a:off x="10440725" y="5551930"/>
              <a:ext cx="799920" cy="573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1EA89EA-751C-1829-4083-7CCC937275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31725" y="5542930"/>
                <a:ext cx="817560" cy="59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A407755-D708-FE7D-EED0-5F1ABC4320F9}"/>
              </a:ext>
            </a:extLst>
          </p:cNvPr>
          <p:cNvGrpSpPr/>
          <p:nvPr/>
        </p:nvGrpSpPr>
        <p:grpSpPr>
          <a:xfrm>
            <a:off x="10515245" y="5634730"/>
            <a:ext cx="516960" cy="218520"/>
            <a:chOff x="10578307" y="3269902"/>
            <a:chExt cx="5169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7CCE62-AC7D-370E-B94F-12E4903319C2}"/>
                    </a:ext>
                  </a:extLst>
                </p14:cNvPr>
                <p14:cNvContentPartPr/>
                <p14:nvPr/>
              </p14:nvContentPartPr>
              <p14:xfrm>
                <a:off x="10578307" y="3269902"/>
                <a:ext cx="339120" cy="175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7CCE62-AC7D-370E-B94F-12E4903319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69307" y="3260902"/>
                  <a:ext cx="356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170A23-2AA7-603A-7287-9BCFDE62E876}"/>
                    </a:ext>
                  </a:extLst>
                </p14:cNvPr>
                <p14:cNvContentPartPr/>
                <p14:nvPr/>
              </p14:nvContentPartPr>
              <p14:xfrm>
                <a:off x="10870267" y="3329302"/>
                <a:ext cx="225000" cy="159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170A23-2AA7-603A-7287-9BCFDE62E87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61267" y="3320302"/>
                  <a:ext cx="242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4F842F-6396-8F39-843C-2589ECCFEDD4}"/>
                    </a:ext>
                  </a:extLst>
                </p14:cNvPr>
                <p14:cNvContentPartPr/>
                <p14:nvPr/>
              </p14:nvContentPartPr>
              <p14:xfrm>
                <a:off x="10686307" y="3331822"/>
                <a:ext cx="48960" cy="1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4F842F-6396-8F39-843C-2589ECCFED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77667" y="3322822"/>
                  <a:ext cx="66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CA9DD99-CEA2-5509-90CE-D16CCF07859C}"/>
                    </a:ext>
                  </a:extLst>
                </p14:cNvPr>
                <p14:cNvContentPartPr/>
                <p14:nvPr/>
              </p14:nvContentPartPr>
              <p14:xfrm>
                <a:off x="10930387" y="3390862"/>
                <a:ext cx="28080" cy="1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CA9DD99-CEA2-5509-90CE-D16CCF0785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21387" y="3382222"/>
                  <a:ext cx="457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39160BF-96AA-3D4A-3D2B-B554179CC259}"/>
                  </a:ext>
                </a:extLst>
              </p14:cNvPr>
              <p14:cNvContentPartPr/>
              <p14:nvPr/>
            </p14:nvContentPartPr>
            <p14:xfrm>
              <a:off x="10466285" y="6258610"/>
              <a:ext cx="397800" cy="76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39160BF-96AA-3D4A-3D2B-B554179CC25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57285" y="6249610"/>
                <a:ext cx="41544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8AB6512-3EC5-3D4A-5E42-24F29028499A}"/>
                  </a:ext>
                </a:extLst>
              </p14:cNvPr>
              <p14:cNvContentPartPr/>
              <p14:nvPr/>
            </p14:nvContentPartPr>
            <p14:xfrm>
              <a:off x="10710365" y="5958010"/>
              <a:ext cx="230400" cy="63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8AB6512-3EC5-3D4A-5E42-24F29028499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01365" y="5949010"/>
                <a:ext cx="24804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F9565B9E-B4A8-545E-95AC-2F31862A7D26}"/>
              </a:ext>
            </a:extLst>
          </p:cNvPr>
          <p:cNvGrpSpPr/>
          <p:nvPr/>
        </p:nvGrpSpPr>
        <p:grpSpPr>
          <a:xfrm>
            <a:off x="10363318" y="4800428"/>
            <a:ext cx="1588680" cy="400320"/>
            <a:chOff x="10426380" y="2435600"/>
            <a:chExt cx="158868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3A85CC-2B4B-6435-3C46-50E4C4956BD4}"/>
                    </a:ext>
                  </a:extLst>
                </p14:cNvPr>
                <p14:cNvContentPartPr/>
                <p14:nvPr/>
              </p14:nvContentPartPr>
              <p14:xfrm>
                <a:off x="10441500" y="2467280"/>
                <a:ext cx="6840" cy="21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3A85CC-2B4B-6435-3C46-50E4C4956B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32860" y="2458640"/>
                  <a:ext cx="24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7CC548-A9FC-0681-0F7A-E2918AFB5DE8}"/>
                    </a:ext>
                  </a:extLst>
                </p14:cNvPr>
                <p14:cNvContentPartPr/>
                <p14:nvPr/>
              </p14:nvContentPartPr>
              <p14:xfrm>
                <a:off x="10447980" y="2435600"/>
                <a:ext cx="140760" cy="3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7CC548-A9FC-0681-0F7A-E2918AFB5D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39340" y="2426600"/>
                  <a:ext cx="158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086BF3-9B51-7A1B-E957-F97662C20279}"/>
                    </a:ext>
                  </a:extLst>
                </p14:cNvPr>
                <p14:cNvContentPartPr/>
                <p14:nvPr/>
              </p14:nvContentPartPr>
              <p14:xfrm>
                <a:off x="10447980" y="2471600"/>
                <a:ext cx="87120" cy="9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086BF3-9B51-7A1B-E957-F97662C202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39340" y="2462960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2066B6-D33F-E1F5-97F1-AF1234F2743B}"/>
                    </a:ext>
                  </a:extLst>
                </p14:cNvPr>
                <p14:cNvContentPartPr/>
                <p14:nvPr/>
              </p14:nvContentPartPr>
              <p14:xfrm>
                <a:off x="10426380" y="2620640"/>
                <a:ext cx="127440" cy="45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2066B6-D33F-E1F5-97F1-AF1234F274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17740" y="2611640"/>
                  <a:ext cx="145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853E78-8341-E6BB-B765-35CD03FE5342}"/>
                    </a:ext>
                  </a:extLst>
                </p14:cNvPr>
                <p14:cNvContentPartPr/>
                <p14:nvPr/>
              </p14:nvContentPartPr>
              <p14:xfrm>
                <a:off x="10720500" y="2471600"/>
                <a:ext cx="83880" cy="111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853E78-8341-E6BB-B765-35CD03FE53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11860" y="2462960"/>
                  <a:ext cx="101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7DFE6A-5471-3A8B-D258-684421110018}"/>
                    </a:ext>
                  </a:extLst>
                </p14:cNvPr>
                <p14:cNvContentPartPr/>
                <p14:nvPr/>
              </p14:nvContentPartPr>
              <p14:xfrm>
                <a:off x="10900140" y="2479880"/>
                <a:ext cx="21960" cy="14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E7DFE6A-5471-3A8B-D258-6844211100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91500" y="2471240"/>
                  <a:ext cx="39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0FEF90-5CC5-6D91-E169-B17E1662ED45}"/>
                    </a:ext>
                  </a:extLst>
                </p14:cNvPr>
                <p14:cNvContentPartPr/>
                <p14:nvPr/>
              </p14:nvContentPartPr>
              <p14:xfrm>
                <a:off x="10909500" y="2492840"/>
                <a:ext cx="12096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0FEF90-5CC5-6D91-E169-B17E1662ED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00500" y="2483840"/>
                  <a:ext cx="13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8EDC3D-5329-895D-879B-73BDBF160E9F}"/>
                    </a:ext>
                  </a:extLst>
                </p14:cNvPr>
                <p14:cNvContentPartPr/>
                <p14:nvPr/>
              </p14:nvContentPartPr>
              <p14:xfrm>
                <a:off x="10900140" y="2552960"/>
                <a:ext cx="99360" cy="21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8EDC3D-5329-895D-879B-73BDBF160E9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91500" y="2544320"/>
                  <a:ext cx="117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FBCC13-7DE3-18C9-D1F2-E8804D471ACC}"/>
                    </a:ext>
                  </a:extLst>
                </p14:cNvPr>
                <p14:cNvContentPartPr/>
                <p14:nvPr/>
              </p14:nvContentPartPr>
              <p14:xfrm>
                <a:off x="10875300" y="2574200"/>
                <a:ext cx="99360" cy="7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FBCC13-7DE3-18C9-D1F2-E8804D471AC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66660" y="2565200"/>
                  <a:ext cx="117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65AAED-183E-66B2-1874-49B4D2CAC137}"/>
                    </a:ext>
                  </a:extLst>
                </p14:cNvPr>
                <p14:cNvContentPartPr/>
                <p14:nvPr/>
              </p14:nvContentPartPr>
              <p14:xfrm>
                <a:off x="11116860" y="2496800"/>
                <a:ext cx="37440" cy="19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65AAED-183E-66B2-1874-49B4D2CAC1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08220" y="2488160"/>
                  <a:ext cx="55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DE6B64-136D-B5DA-0796-E1A369511A0F}"/>
                    </a:ext>
                  </a:extLst>
                </p14:cNvPr>
                <p14:cNvContentPartPr/>
                <p14:nvPr/>
              </p14:nvContentPartPr>
              <p14:xfrm>
                <a:off x="11126220" y="2514440"/>
                <a:ext cx="118440" cy="60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DE6B64-136D-B5DA-0796-E1A369511A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17220" y="2505440"/>
                  <a:ext cx="136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376D8C-08B2-CAA5-6A2B-04FF661AE3A7}"/>
                    </a:ext>
                  </a:extLst>
                </p14:cNvPr>
                <p14:cNvContentPartPr/>
                <p14:nvPr/>
              </p14:nvContentPartPr>
              <p14:xfrm>
                <a:off x="11262300" y="2544680"/>
                <a:ext cx="43560" cy="177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376D8C-08B2-CAA5-6A2B-04FF661AE3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53660" y="2535680"/>
                  <a:ext cx="61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D201F0-2E23-1EF3-9E46-EBF957773220}"/>
                    </a:ext>
                  </a:extLst>
                </p14:cNvPr>
                <p14:cNvContentPartPr/>
                <p14:nvPr/>
              </p14:nvContentPartPr>
              <p14:xfrm>
                <a:off x="11383260" y="2496800"/>
                <a:ext cx="40680" cy="166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D201F0-2E23-1EF3-9E46-EBF9577732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74260" y="2488160"/>
                  <a:ext cx="5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9A0443-5E83-390D-E3EE-19F7C39E3294}"/>
                    </a:ext>
                  </a:extLst>
                </p14:cNvPr>
                <p14:cNvContentPartPr/>
                <p14:nvPr/>
              </p14:nvContentPartPr>
              <p14:xfrm>
                <a:off x="11281020" y="2608040"/>
                <a:ext cx="93240" cy="1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9A0443-5E83-390D-E3EE-19F7C39E32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72380" y="2599040"/>
                  <a:ext cx="11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4429A9-D117-8E62-C8E0-506E55C47296}"/>
                    </a:ext>
                  </a:extLst>
                </p14:cNvPr>
                <p14:cNvContentPartPr/>
                <p14:nvPr/>
              </p14:nvContentPartPr>
              <p14:xfrm>
                <a:off x="11457420" y="2538920"/>
                <a:ext cx="124200" cy="23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4429A9-D117-8E62-C8E0-506E55C472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48780" y="2530280"/>
                  <a:ext cx="141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DEEA4EC-05D2-795F-200E-797AFC026248}"/>
                    </a:ext>
                  </a:extLst>
                </p14:cNvPr>
                <p14:cNvContentPartPr/>
                <p14:nvPr/>
              </p14:nvContentPartPr>
              <p14:xfrm>
                <a:off x="11454540" y="2659880"/>
                <a:ext cx="90000" cy="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DEEA4EC-05D2-795F-200E-797AFC0262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45540" y="2651240"/>
                  <a:ext cx="107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2CFDD8-EA9F-84C1-F3C8-E57705EE7F7A}"/>
                    </a:ext>
                  </a:extLst>
                </p14:cNvPr>
                <p14:cNvContentPartPr/>
                <p14:nvPr/>
              </p14:nvContentPartPr>
              <p14:xfrm>
                <a:off x="11640300" y="2591120"/>
                <a:ext cx="204840" cy="150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2CFDD8-EA9F-84C1-F3C8-E57705EE7F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31300" y="2582120"/>
                  <a:ext cx="222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C71330-0A3F-4815-430D-904307AEDB58}"/>
                    </a:ext>
                  </a:extLst>
                </p14:cNvPr>
                <p14:cNvContentPartPr/>
                <p14:nvPr/>
              </p14:nvContentPartPr>
              <p14:xfrm>
                <a:off x="11872860" y="2613440"/>
                <a:ext cx="142200" cy="22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C71330-0A3F-4815-430D-904307AEDB5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864220" y="2604800"/>
                  <a:ext cx="159840" cy="240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4EDE010-08B2-6CA9-EBE1-3B516F12CFF1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98B98FB-727F-B7F6-C40E-0D129A44DDD1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C8DFC2D-F207-491B-0B08-58F65168754C}"/>
              </a:ext>
            </a:extLst>
          </p:cNvPr>
          <p:cNvSpPr/>
          <p:nvPr/>
        </p:nvSpPr>
        <p:spPr>
          <a:xfrm>
            <a:off x="11198772" y="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2165BB8D-EE56-F181-0B1F-368B52500167}"/>
              </a:ext>
            </a:extLst>
          </p:cNvPr>
          <p:cNvPicPr>
            <a:picLocks noChangeAspect="1"/>
          </p:cNvPicPr>
          <p:nvPr/>
        </p:nvPicPr>
        <p:blipFill>
          <a:blip r:embed="rId9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13" y="0"/>
            <a:ext cx="9582944" cy="63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82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890A-780F-4E65-9042-BADDA1D3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36520"/>
            <a:ext cx="10477500" cy="599379"/>
          </a:xfrm>
        </p:spPr>
        <p:txBody>
          <a:bodyPr/>
          <a:lstStyle/>
          <a:p>
            <a:r>
              <a:rPr lang="en-US" dirty="0"/>
              <a:t>The Rider and the Elephant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98DBD-3969-4BCD-B08B-E6436F5C1075}"/>
              </a:ext>
            </a:extLst>
          </p:cNvPr>
          <p:cNvSpPr txBox="1"/>
          <p:nvPr/>
        </p:nvSpPr>
        <p:spPr>
          <a:xfrm>
            <a:off x="1248334" y="1729951"/>
            <a:ext cx="96953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1" hangingPunct="1">
              <a:buClr>
                <a:srgbClr val="FF0000"/>
              </a:buClr>
              <a:buSzPct val="110000"/>
            </a:pPr>
            <a:r>
              <a:rPr lang="en-US" altLang="nl-BE" sz="2400" b="1" dirty="0">
                <a:latin typeface="Calibri" pitchFamily="34" charset="0"/>
                <a:cs typeface="Tahoma" pitchFamily="34" charset="0"/>
              </a:rPr>
              <a:t>Direct the rider 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Be very precise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Create scripts for the critical parts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Show examples</a:t>
            </a:r>
            <a:br>
              <a:rPr lang="en-US" altLang="nl-BE" sz="1600" dirty="0">
                <a:latin typeface="Calibri" pitchFamily="34" charset="0"/>
                <a:cs typeface="Tahoma" pitchFamily="34" charset="0"/>
              </a:rPr>
            </a:br>
            <a:endParaRPr lang="en-US" altLang="nl-BE" sz="1600" dirty="0">
              <a:latin typeface="Calibri" pitchFamily="34" charset="0"/>
              <a:cs typeface="Tahoma" pitchFamily="34" charset="0"/>
            </a:endParaRPr>
          </a:p>
          <a:p>
            <a:pPr lvl="2" eaLnBrk="1" hangingPunct="1">
              <a:buClr>
                <a:srgbClr val="FF0000"/>
              </a:buClr>
              <a:buSzPct val="110000"/>
            </a:pPr>
            <a:r>
              <a:rPr lang="en-US" altLang="nl-BE" sz="2400" b="1" dirty="0">
                <a:latin typeface="Calibri" pitchFamily="34" charset="0"/>
                <a:cs typeface="Tahoma" pitchFamily="34" charset="0"/>
              </a:rPr>
              <a:t>Motivate the elephant 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People should believe it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Shape the work, make small bits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Create an identity</a:t>
            </a:r>
            <a:br>
              <a:rPr lang="en-US" altLang="nl-BE" sz="1600" dirty="0">
                <a:latin typeface="Calibri" pitchFamily="34" charset="0"/>
                <a:cs typeface="Tahoma" pitchFamily="34" charset="0"/>
              </a:rPr>
            </a:br>
            <a:endParaRPr lang="en-US" altLang="nl-BE" sz="1600" dirty="0">
              <a:latin typeface="Calibri" pitchFamily="34" charset="0"/>
              <a:cs typeface="Tahoma" pitchFamily="34" charset="0"/>
            </a:endParaRPr>
          </a:p>
          <a:p>
            <a:pPr lvl="2" eaLnBrk="1" hangingPunct="1">
              <a:buClr>
                <a:srgbClr val="FF0000"/>
              </a:buClr>
              <a:buSzPct val="110000"/>
            </a:pPr>
            <a:r>
              <a:rPr lang="en-US" altLang="nl-BE" sz="2400" b="1" dirty="0">
                <a:latin typeface="Calibri" pitchFamily="34" charset="0"/>
                <a:cs typeface="Tahoma" pitchFamily="34" charset="0"/>
              </a:rPr>
              <a:t>Shape the path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People are the product of their surroundings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Habits are very powerful </a:t>
            </a:r>
          </a:p>
          <a:p>
            <a:pPr marL="1714500" lvl="3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nl-BE" sz="2400" dirty="0">
                <a:latin typeface="Calibri" pitchFamily="34" charset="0"/>
                <a:cs typeface="Tahoma" pitchFamily="34" charset="0"/>
              </a:rPr>
              <a:t>Allow ownership</a:t>
            </a:r>
          </a:p>
          <a:p>
            <a:pPr marL="1200150" lvl="2" indent="-285750" eaLnBrk="1" hangingPunct="1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endParaRPr lang="en-US" altLang="nl-BE" sz="32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A725E-EA37-A839-1526-4545F045D72A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5EB1A5-E791-E670-D8DF-881BFE1F9997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0A10CD-0291-4AAC-9657-73CEDCD2E6B3}"/>
              </a:ext>
            </a:extLst>
          </p:cNvPr>
          <p:cNvSpPr/>
          <p:nvPr/>
        </p:nvSpPr>
        <p:spPr>
          <a:xfrm>
            <a:off x="11198772" y="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6374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86186DE1-5118-B4B8-7CC8-4FBB047AA4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6E43382-C412-7E47-813D-CA3D5DB1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223" y="728663"/>
            <a:ext cx="4548077" cy="5400675"/>
          </a:xfrm>
        </p:spPr>
        <p:txBody>
          <a:bodyPr/>
          <a:lstStyle/>
          <a:p>
            <a:r>
              <a:rPr lang="nl-BE" sz="6000" dirty="0"/>
              <a:t>Talk to us about the TBA academy</a:t>
            </a:r>
            <a:br>
              <a:rPr lang="nl-BE" sz="2700" dirty="0"/>
            </a:br>
            <a:br>
              <a:rPr lang="nl-BE" sz="2700" dirty="0"/>
            </a:br>
            <a:r>
              <a:rPr lang="nl-BE" sz="2800" dirty="0"/>
              <a:t>info@thebusinessanalysts.be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2498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8F099FBD-E47D-2196-BFCB-BFB5855E70F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F419DC4-E8BC-32E5-6493-B2245BE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Join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team!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07915A-4B90-1BC6-FF6F-F526B4317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Talk </a:t>
            </a:r>
            <a:r>
              <a:rPr lang="nl-BE" dirty="0" err="1">
                <a:solidFill>
                  <a:schemeClr val="tx1"/>
                </a:solidFill>
              </a:rPr>
              <a:t>to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any</a:t>
            </a:r>
            <a:r>
              <a:rPr lang="nl-BE" dirty="0">
                <a:solidFill>
                  <a:schemeClr val="tx1"/>
                </a:solidFill>
              </a:rPr>
              <a:t> of </a:t>
            </a:r>
            <a:r>
              <a:rPr lang="nl-BE" dirty="0" err="1">
                <a:solidFill>
                  <a:schemeClr val="tx1"/>
                </a:solidFill>
              </a:rPr>
              <a:t>us</a:t>
            </a:r>
            <a:r>
              <a:rPr lang="nl-BE" dirty="0">
                <a:solidFill>
                  <a:schemeClr val="tx1"/>
                </a:solidFill>
              </a:rPr>
              <a:t> here at </a:t>
            </a:r>
            <a:r>
              <a:rPr lang="nl-BE" dirty="0" err="1">
                <a:solidFill>
                  <a:schemeClr val="tx1"/>
                </a:solidFill>
              </a:rPr>
              <a:t>the</a:t>
            </a:r>
            <a:r>
              <a:rPr lang="nl-BE" dirty="0">
                <a:solidFill>
                  <a:schemeClr val="tx1"/>
                </a:solidFill>
              </a:rPr>
              <a:t> conference, </a:t>
            </a:r>
            <a:r>
              <a:rPr lang="nl-BE" dirty="0" err="1">
                <a:solidFill>
                  <a:schemeClr val="tx1"/>
                </a:solidFill>
              </a:rPr>
              <a:t>we’ll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be</a:t>
            </a:r>
            <a:r>
              <a:rPr lang="nl-BE" dirty="0">
                <a:solidFill>
                  <a:schemeClr val="tx1"/>
                </a:solidFill>
              </a:rPr>
              <a:t> here </a:t>
            </a:r>
            <a:r>
              <a:rPr lang="nl-BE" dirty="0" err="1">
                <a:solidFill>
                  <a:schemeClr val="tx1"/>
                </a:solidFill>
              </a:rPr>
              <a:t>today</a:t>
            </a:r>
            <a:r>
              <a:rPr lang="nl-BE" dirty="0">
                <a:solidFill>
                  <a:schemeClr val="tx1"/>
                </a:solidFill>
              </a:rPr>
              <a:t> and </a:t>
            </a:r>
            <a:r>
              <a:rPr lang="nl-BE" dirty="0" err="1">
                <a:solidFill>
                  <a:schemeClr val="tx1"/>
                </a:solidFill>
              </a:rPr>
              <a:t>tomorrow</a:t>
            </a:r>
            <a:r>
              <a:rPr lang="nl-BE" dirty="0">
                <a:solidFill>
                  <a:schemeClr val="tx1"/>
                </a:solidFill>
              </a:rPr>
              <a:t>.</a:t>
            </a:r>
          </a:p>
          <a:p>
            <a:endParaRPr lang="nl-BE" dirty="0">
              <a:solidFill>
                <a:schemeClr val="tx1"/>
              </a:solidFill>
            </a:endParaRPr>
          </a:p>
          <a:p>
            <a:r>
              <a:rPr lang="nl-BE" dirty="0">
                <a:solidFill>
                  <a:schemeClr val="tx1"/>
                </a:solidFill>
              </a:rPr>
              <a:t>Check out what we have to offer:</a:t>
            </a:r>
          </a:p>
          <a:p>
            <a:r>
              <a:rPr lang="nl-BE" sz="2800" dirty="0"/>
              <a:t>thebusinessanalysts.be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BCC61-74B5-B666-1F3C-981EF0F39569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7D2DB-DE55-B607-837D-8141405BBB8E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965EB-CDE4-84E6-601B-7731440DE43E}"/>
              </a:ext>
            </a:extLst>
          </p:cNvPr>
          <p:cNvSpPr/>
          <p:nvPr/>
        </p:nvSpPr>
        <p:spPr>
          <a:xfrm>
            <a:off x="11198772" y="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18845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innen, vloer, plafond&#10;&#10;Automatisch gegenereerde beschrijving">
            <a:extLst>
              <a:ext uri="{FF2B5EF4-FFF2-40B4-BE49-F238E27FC236}">
                <a16:creationId xmlns:a16="http://schemas.microsoft.com/office/drawing/2014/main" id="{06620842-3CA6-4AA3-9414-DB9704AA69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584" y="-127591"/>
            <a:ext cx="6072654" cy="798890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CED62D-C9D4-4544-9268-C96819E2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70" y="2817545"/>
            <a:ext cx="6815470" cy="1871413"/>
          </a:xfrm>
          <a:prstGeom prst="rect">
            <a:avLst/>
          </a:prstGeom>
        </p:spPr>
        <p:txBody>
          <a:bodyPr/>
          <a:lstStyle/>
          <a:p>
            <a:r>
              <a:rPr lang="nl-BE" sz="5400" dirty="0" err="1"/>
              <a:t>Thank</a:t>
            </a:r>
            <a:r>
              <a:rPr lang="nl-BE" sz="5400" dirty="0"/>
              <a:t> </a:t>
            </a:r>
            <a:r>
              <a:rPr lang="nl-BE" sz="5400" dirty="0" err="1"/>
              <a:t>you</a:t>
            </a:r>
            <a:r>
              <a:rPr lang="nl-BE" sz="5400" dirty="0"/>
              <a:t>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402F17-1B35-4BC8-82CA-E5350DD9C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7302" y="3511274"/>
            <a:ext cx="6016422" cy="1084263"/>
          </a:xfrm>
        </p:spPr>
        <p:txBody>
          <a:bodyPr/>
          <a:lstStyle/>
          <a:p>
            <a:r>
              <a:rPr lang="en-US" sz="2800" dirty="0"/>
              <a:t>Let’s have a coffee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5639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15764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507DB7-9C8A-0082-B132-44CD5948BAEF}"/>
              </a:ext>
            </a:extLst>
          </p:cNvPr>
          <p:cNvSpPr txBox="1">
            <a:spLocks/>
          </p:cNvSpPr>
          <p:nvPr/>
        </p:nvSpPr>
        <p:spPr>
          <a:xfrm>
            <a:off x="1056290" y="2847330"/>
            <a:ext cx="11729545" cy="1163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6200" dirty="0">
                <a:solidFill>
                  <a:schemeClr val="bg1"/>
                </a:solidFill>
              </a:rPr>
              <a:t>What really doesn’t work?</a:t>
            </a:r>
            <a:endParaRPr lang="en-BE" sz="6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6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3300CA-E5BE-173E-706A-0319CE52AEE8}"/>
              </a:ext>
            </a:extLst>
          </p:cNvPr>
          <p:cNvSpPr txBox="1"/>
          <p:nvPr/>
        </p:nvSpPr>
        <p:spPr>
          <a:xfrm>
            <a:off x="5853656" y="2305615"/>
            <a:ext cx="70987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Complexity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Irrelevance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Lack of stakeholder engagement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Poorly defines requirements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Lack of follow-up</a:t>
            </a:r>
            <a:endParaRPr lang="LID4096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331057-03C0-8830-5008-3B9D400B9BFD}"/>
              </a:ext>
            </a:extLst>
          </p:cNvPr>
          <p:cNvGrpSpPr/>
          <p:nvPr/>
        </p:nvGrpSpPr>
        <p:grpSpPr>
          <a:xfrm>
            <a:off x="1703353" y="1439870"/>
            <a:ext cx="3325848" cy="3978259"/>
            <a:chOff x="7359547" y="682222"/>
            <a:chExt cx="2815200" cy="33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D8298E-0B10-E732-45C7-8804FE8F0537}"/>
                    </a:ext>
                  </a:extLst>
                </p14:cNvPr>
                <p14:cNvContentPartPr/>
                <p14:nvPr/>
              </p14:nvContentPartPr>
              <p14:xfrm>
                <a:off x="7359547" y="2174782"/>
                <a:ext cx="2222280" cy="187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D8298E-0B10-E732-45C7-8804FE8F053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0547" y="2165782"/>
                  <a:ext cx="2239920" cy="18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C65E5B-C9D3-97DE-A1F8-CAE43F7EB2BF}"/>
                    </a:ext>
                  </a:extLst>
                </p14:cNvPr>
                <p14:cNvContentPartPr/>
                <p14:nvPr/>
              </p14:nvContentPartPr>
              <p14:xfrm>
                <a:off x="8072347" y="682222"/>
                <a:ext cx="1387440" cy="1436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C65E5B-C9D3-97DE-A1F8-CAE43F7EB2B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63347" y="673220"/>
                  <a:ext cx="1405080" cy="1454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B0B2A7-B401-C647-2643-C2615C09705C}"/>
                    </a:ext>
                  </a:extLst>
                </p14:cNvPr>
                <p14:cNvContentPartPr/>
                <p14:nvPr/>
              </p14:nvContentPartPr>
              <p14:xfrm>
                <a:off x="7875787" y="3543142"/>
                <a:ext cx="59544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B0B2A7-B401-C647-2643-C2615C0970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66782" y="3534142"/>
                  <a:ext cx="613091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8206D8-02CC-C640-40B0-60CF908B1A5D}"/>
                    </a:ext>
                  </a:extLst>
                </p14:cNvPr>
                <p14:cNvContentPartPr/>
                <p14:nvPr/>
              </p14:nvContentPartPr>
              <p14:xfrm>
                <a:off x="8139667" y="2788582"/>
                <a:ext cx="88920" cy="88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8206D8-02CC-C640-40B0-60CF908B1A5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30667" y="2779582"/>
                  <a:ext cx="10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4B2708-FECB-30A2-D8F9-575E54808D2D}"/>
                    </a:ext>
                  </a:extLst>
                </p14:cNvPr>
                <p14:cNvContentPartPr/>
                <p14:nvPr/>
              </p14:nvContentPartPr>
              <p14:xfrm>
                <a:off x="8571667" y="722542"/>
                <a:ext cx="1603080" cy="691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4B2708-FECB-30A2-D8F9-575E54808D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62667" y="713542"/>
                  <a:ext cx="162072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365F96F-2B09-33DB-4BB6-F345096C95DE}"/>
                    </a:ext>
                  </a:extLst>
                </p14:cNvPr>
                <p14:cNvContentPartPr/>
                <p14:nvPr/>
              </p14:nvContentPartPr>
              <p14:xfrm>
                <a:off x="9267907" y="1255342"/>
                <a:ext cx="534960" cy="29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365F96F-2B09-33DB-4BB6-F345096C95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58907" y="1246331"/>
                  <a:ext cx="552600" cy="309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680886-BB4A-C79D-76BF-0D6B06058682}"/>
                    </a:ext>
                  </a:extLst>
                </p14:cNvPr>
                <p14:cNvContentPartPr/>
                <p14:nvPr/>
              </p14:nvContentPartPr>
              <p14:xfrm>
                <a:off x="8923027" y="1429222"/>
                <a:ext cx="331920" cy="275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680886-BB4A-C79D-76BF-0D6B060586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14027" y="1420222"/>
                  <a:ext cx="349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85174E-D281-FF63-ADEA-3651E4785024}"/>
                    </a:ext>
                  </a:extLst>
                </p14:cNvPr>
                <p14:cNvContentPartPr/>
                <p14:nvPr/>
              </p14:nvContentPartPr>
              <p14:xfrm>
                <a:off x="8899267" y="1890742"/>
                <a:ext cx="115200" cy="77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85174E-D281-FF63-ADEA-3651E47850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90267" y="1881742"/>
                  <a:ext cx="132840" cy="95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6351CBF-4EB7-590A-D82C-E9D2BB10EEE5}"/>
                </a:ext>
              </a:extLst>
            </p:cNvPr>
            <p:cNvGrpSpPr/>
            <p:nvPr/>
          </p:nvGrpSpPr>
          <p:grpSpPr>
            <a:xfrm>
              <a:off x="7835467" y="2543062"/>
              <a:ext cx="1141560" cy="742680"/>
              <a:chOff x="7835467" y="2543062"/>
              <a:chExt cx="1141560" cy="742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1FB1B60C-BBF1-EDD0-E495-50F5E8B7DCDC}"/>
                      </a:ext>
                    </a:extLst>
                  </p14:cNvPr>
                  <p14:cNvContentPartPr/>
                  <p14:nvPr/>
                </p14:nvContentPartPr>
                <p14:xfrm>
                  <a:off x="7835467" y="2543062"/>
                  <a:ext cx="629640" cy="485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1FB1B60C-BBF1-EDD0-E495-50F5E8B7DCD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826467" y="2534422"/>
                    <a:ext cx="647280" cy="50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01AC30C4-20CA-7E25-D2DF-A05CD67DD205}"/>
                      </a:ext>
                    </a:extLst>
                  </p14:cNvPr>
                  <p14:cNvContentPartPr/>
                  <p14:nvPr/>
                </p14:nvContentPartPr>
                <p14:xfrm>
                  <a:off x="8722147" y="2859862"/>
                  <a:ext cx="254880" cy="220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01AC30C4-20CA-7E25-D2DF-A05CD67DD20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713147" y="2851222"/>
                    <a:ext cx="27252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04B44A26-D59A-D730-C7F1-C5E7772647B0}"/>
                      </a:ext>
                    </a:extLst>
                  </p14:cNvPr>
                  <p14:cNvContentPartPr/>
                  <p14:nvPr/>
                </p14:nvContentPartPr>
                <p14:xfrm>
                  <a:off x="8871547" y="2995582"/>
                  <a:ext cx="17640" cy="241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04B44A26-D59A-D730-C7F1-C5E7772647B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862547" y="2986942"/>
                    <a:ext cx="3528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E40DFB91-3856-E566-70E1-CB200564B199}"/>
                      </a:ext>
                    </a:extLst>
                  </p14:cNvPr>
                  <p14:cNvContentPartPr/>
                  <p14:nvPr/>
                </p14:nvContentPartPr>
                <p14:xfrm>
                  <a:off x="8230387" y="3256582"/>
                  <a:ext cx="193320" cy="291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E40DFB91-3856-E566-70E1-CB200564B19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8221747" y="3247582"/>
                    <a:ext cx="21096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873FC73-1E4E-CBC4-1C9B-518CE8B65366}"/>
              </a:ext>
            </a:extLst>
          </p:cNvPr>
          <p:cNvSpPr/>
          <p:nvPr/>
        </p:nvSpPr>
        <p:spPr>
          <a:xfrm>
            <a:off x="10689021" y="6180083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2145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773D4-89B1-281B-C350-295C93F7DA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60831-5DCF-BB4D-161E-3248E1FF1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4BA48F-B490-D2FF-E77B-90D134C0F453}"/>
              </a:ext>
            </a:extLst>
          </p:cNvPr>
          <p:cNvCxnSpPr>
            <a:cxnSpLocks/>
          </p:cNvCxnSpPr>
          <p:nvPr/>
        </p:nvCxnSpPr>
        <p:spPr>
          <a:xfrm>
            <a:off x="15764" y="2104696"/>
            <a:ext cx="0" cy="2648607"/>
          </a:xfrm>
          <a:prstGeom prst="line">
            <a:avLst/>
          </a:prstGeom>
          <a:ln w="342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507DB7-9C8A-0082-B132-44CD5948BAEF}"/>
              </a:ext>
            </a:extLst>
          </p:cNvPr>
          <p:cNvSpPr txBox="1">
            <a:spLocks/>
          </p:cNvSpPr>
          <p:nvPr/>
        </p:nvSpPr>
        <p:spPr>
          <a:xfrm>
            <a:off x="1263870" y="2810202"/>
            <a:ext cx="9664260" cy="1237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chemeClr val="bg1"/>
                </a:solidFill>
              </a:rPr>
              <a:t>Let us discover together what tools 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we can use to evaluate what we create.</a:t>
            </a:r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5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A8514-B9C6-3779-08BD-F07535AA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4" y="971207"/>
            <a:ext cx="9107171" cy="49155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354034-308F-BAD0-A21D-ADD780433C3A}"/>
              </a:ext>
            </a:extLst>
          </p:cNvPr>
          <p:cNvSpPr/>
          <p:nvPr/>
        </p:nvSpPr>
        <p:spPr>
          <a:xfrm>
            <a:off x="10689021" y="6180083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E384B2-6150-E519-E2DA-BC355B325D50}"/>
              </a:ext>
            </a:extLst>
          </p:cNvPr>
          <p:cNvSpPr/>
          <p:nvPr/>
        </p:nvSpPr>
        <p:spPr>
          <a:xfrm>
            <a:off x="715411" y="6379779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0591D-EDC8-9CF0-7F80-D78258FF2831}"/>
              </a:ext>
            </a:extLst>
          </p:cNvPr>
          <p:cNvSpPr/>
          <p:nvPr/>
        </p:nvSpPr>
        <p:spPr>
          <a:xfrm>
            <a:off x="-1671145" y="4388070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FE8414-52E6-84A6-7BF0-95C37B087BA5}"/>
              </a:ext>
            </a:extLst>
          </p:cNvPr>
          <p:cNvSpPr/>
          <p:nvPr/>
        </p:nvSpPr>
        <p:spPr>
          <a:xfrm>
            <a:off x="-1045780" y="5297214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9968C-C271-6022-3722-2F53270F7852}"/>
              </a:ext>
            </a:extLst>
          </p:cNvPr>
          <p:cNvSpPr/>
          <p:nvPr/>
        </p:nvSpPr>
        <p:spPr>
          <a:xfrm>
            <a:off x="11230303" y="-210206"/>
            <a:ext cx="2386556" cy="267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840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820B-0B60-D3AF-EFB2-261D8AAA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846"/>
            <a:ext cx="10515600" cy="1325563"/>
          </a:xfrm>
        </p:spPr>
        <p:txBody>
          <a:bodyPr/>
          <a:lstStyle/>
          <a:p>
            <a:r>
              <a:rPr lang="en-US" dirty="0"/>
              <a:t>Value Chain Orientation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BA0FB-1BC0-5427-9F8A-FDE79B972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302648"/>
            <a:ext cx="10274902" cy="3176000"/>
          </a:xfrm>
        </p:spPr>
        <p:txBody>
          <a:bodyPr/>
          <a:lstStyle/>
          <a:p>
            <a:r>
              <a:rPr lang="en-US" sz="2400" dirty="0">
                <a:solidFill>
                  <a:srgbClr val="1B1A1A"/>
                </a:solidFill>
              </a:rPr>
              <a:t>The characteristics of BA deliverables are very different depending on </a:t>
            </a:r>
            <a:r>
              <a:rPr lang="en-US" sz="2400" b="1" dirty="0">
                <a:solidFill>
                  <a:srgbClr val="1B1A1A"/>
                </a:solidFill>
              </a:rPr>
              <a:t>where in the value delivery process </a:t>
            </a:r>
            <a:r>
              <a:rPr lang="en-US" sz="2400" dirty="0">
                <a:solidFill>
                  <a:srgbClr val="1B1A1A"/>
                </a:solidFill>
              </a:rPr>
              <a:t>they fit in:</a:t>
            </a:r>
          </a:p>
          <a:p>
            <a:endParaRPr lang="en-US" sz="2400" dirty="0">
              <a:solidFill>
                <a:srgbClr val="1B1A1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B1A1A"/>
                </a:solidFill>
              </a:rPr>
              <a:t>Creating a deliverable that describes an </a:t>
            </a:r>
            <a:r>
              <a:rPr lang="en-US" sz="2400" b="1" dirty="0">
                <a:solidFill>
                  <a:srgbClr val="1B1A1A"/>
                </a:solidFill>
              </a:rPr>
              <a:t>idea</a:t>
            </a:r>
            <a:r>
              <a:rPr lang="en-US" sz="2400" dirty="0">
                <a:solidFill>
                  <a:srgbClr val="1B1A1A"/>
                </a:solidFill>
              </a:rPr>
              <a:t> is different from a deliverable that describes </a:t>
            </a:r>
            <a:r>
              <a:rPr lang="en-US" sz="2400" b="1" dirty="0">
                <a:solidFill>
                  <a:srgbClr val="1B1A1A"/>
                </a:solidFill>
              </a:rPr>
              <a:t>a piece of work </a:t>
            </a:r>
            <a:r>
              <a:rPr lang="en-US" sz="2400" dirty="0">
                <a:solidFill>
                  <a:srgbClr val="1B1A1A"/>
                </a:solidFill>
              </a:rPr>
              <a:t>that must be done.</a:t>
            </a:r>
            <a:br>
              <a:rPr lang="en-US" sz="1700" dirty="0">
                <a:solidFill>
                  <a:srgbClr val="1B1A1A"/>
                </a:solidFill>
              </a:rPr>
            </a:br>
            <a:endParaRPr lang="en-US" sz="1700" dirty="0">
              <a:solidFill>
                <a:srgbClr val="1B1A1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B1A1A"/>
                </a:solidFill>
              </a:rPr>
              <a:t>If you’re not sure, make something that’s at least accessible and easy to understand.</a:t>
            </a:r>
          </a:p>
          <a:p>
            <a:endParaRPr lang="LID4096" sz="2400" dirty="0">
              <a:solidFill>
                <a:srgbClr val="1B1A1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415A58-9A38-62F7-3989-4066E349126F}"/>
              </a:ext>
            </a:extLst>
          </p:cNvPr>
          <p:cNvSpPr/>
          <p:nvPr/>
        </p:nvSpPr>
        <p:spPr>
          <a:xfrm>
            <a:off x="10689021" y="6180083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3BDC3E-500D-49E4-3ECB-6754DDE2EEE8}"/>
              </a:ext>
            </a:extLst>
          </p:cNvPr>
          <p:cNvSpPr/>
          <p:nvPr/>
        </p:nvSpPr>
        <p:spPr>
          <a:xfrm>
            <a:off x="715411" y="6379779"/>
            <a:ext cx="787568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373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6">
      <a:dk1>
        <a:srgbClr val="000000"/>
      </a:dk1>
      <a:lt1>
        <a:srgbClr val="FFFFFF"/>
      </a:lt1>
      <a:dk2>
        <a:srgbClr val="6C6C6C"/>
      </a:dk2>
      <a:lt2>
        <a:srgbClr val="E7E6E6"/>
      </a:lt2>
      <a:accent1>
        <a:srgbClr val="C20012"/>
      </a:accent1>
      <a:accent2>
        <a:srgbClr val="000000"/>
      </a:accent2>
      <a:accent3>
        <a:srgbClr val="515151"/>
      </a:accent3>
      <a:accent4>
        <a:srgbClr val="919191"/>
      </a:accent4>
      <a:accent5>
        <a:srgbClr val="CACACA"/>
      </a:accent5>
      <a:accent6>
        <a:srgbClr val="EBEBEB"/>
      </a:accent6>
      <a:hlink>
        <a:srgbClr val="0000FF"/>
      </a:hlink>
      <a:folHlink>
        <a:srgbClr val="4D0012"/>
      </a:folHlink>
    </a:clrScheme>
    <a:fontScheme name="Aangepast 1">
      <a:majorFont>
        <a:latin typeface="Tw Cen M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9854E9B4193438F9AFEFF994FB537" ma:contentTypeVersion="0" ma:contentTypeDescription="Create a new document." ma:contentTypeScope="" ma:versionID="b292611accc35629446da0214312d3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CF512A-6382-44C2-93CC-2B99BBF30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E25624-0C33-4191-827F-14F53598F3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F0A277-9322-41DB-A9ED-59ABE27CE5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Microsoft Office PowerPoint</Application>
  <PresentationFormat>Widescreen</PresentationFormat>
  <Paragraphs>213</Paragraphs>
  <Slides>47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Courier New</vt:lpstr>
      <vt:lpstr>Trebuchet MS</vt:lpstr>
      <vt:lpstr>Tw Cen MT</vt:lpstr>
      <vt:lpstr>Wingdings</vt:lpstr>
      <vt:lpstr>Office Theme</vt:lpstr>
      <vt:lpstr>Optimising  BA deliverables</vt:lpstr>
      <vt:lpstr>In this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Chain Orientation</vt:lpstr>
      <vt:lpstr>PowerPoint Presentation</vt:lpstr>
      <vt:lpstr>PowerPoint Presentation</vt:lpstr>
      <vt:lpstr>💡 You need to know BPMN to understand this</vt:lpstr>
      <vt:lpstr>PowerPoint Presentation</vt:lpstr>
      <vt:lpstr>PowerPoint Presentation</vt:lpstr>
      <vt:lpstr>PowerPoint Presentation</vt:lpstr>
      <vt:lpstr>Socrates and his daemon</vt:lpstr>
      <vt:lpstr>PowerPoint Presentation</vt:lpstr>
      <vt:lpstr>PowerPoint Presentation</vt:lpstr>
      <vt:lpstr>Cooperation</vt:lpstr>
      <vt:lpstr>Meet Tony</vt:lpstr>
      <vt:lpstr>Tony is the rockstar in your team</vt:lpstr>
      <vt:lpstr>PowerPoint Presentation</vt:lpstr>
      <vt:lpstr>As an admin, I want to do that thing we did the other time so that the thingy works.</vt:lpstr>
      <vt:lpstr>PowerPoint Presentation</vt:lpstr>
      <vt:lpstr>Hi Tony!</vt:lpstr>
      <vt:lpstr>A good example </vt:lpstr>
      <vt:lpstr>PowerPoint Presentation</vt:lpstr>
      <vt:lpstr>Levels of fidelity</vt:lpstr>
      <vt:lpstr>Where does  scope creep  come from?</vt:lpstr>
      <vt:lpstr>Low fidelity</vt:lpstr>
      <vt:lpstr>High fidelity</vt:lpstr>
      <vt:lpstr>PowerPoint Presentation</vt:lpstr>
      <vt:lpstr>There is no perception without embodiment.</vt:lpstr>
      <vt:lpstr>PowerPoint Presentation</vt:lpstr>
      <vt:lpstr>PowerPoint Presentation</vt:lpstr>
      <vt:lpstr>PowerPoint Presentation</vt:lpstr>
      <vt:lpstr>Emergence and maintenance</vt:lpstr>
      <vt:lpstr>What kind of information do you need to get work done?</vt:lpstr>
      <vt:lpstr>Briefing material</vt:lpstr>
      <vt:lpstr>Types of information to get work done</vt:lpstr>
      <vt:lpstr>How do you select what to document?</vt:lpstr>
      <vt:lpstr>How can we make documentation valuable?</vt:lpstr>
      <vt:lpstr>PowerPoint Presentation</vt:lpstr>
      <vt:lpstr>The Rider and the Elephant</vt:lpstr>
      <vt:lpstr>Talk to us about the TBA academy  info@thebusinessanalysts.be</vt:lpstr>
      <vt:lpstr>Join our team!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Bert Heymans</cp:lastModifiedBy>
  <cp:revision>383</cp:revision>
  <dcterms:created xsi:type="dcterms:W3CDTF">2021-05-06T04:19:08Z</dcterms:created>
  <dcterms:modified xsi:type="dcterms:W3CDTF">2023-05-10T17:01:52Z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0x0101002A79854E9B4193438F9AFEFF994FB537</vt:lpwstr>
  </property>
  <property fmtid="{D5CDD505-2E9C-101B-9397-08002B2CF9AE}" pid="3" name="MSIP_Label_2058dde3-4dda-4abb-9061-fd14e48bbb7d_Enabled">
    <vt:lpwstr>true</vt:lpwstr>
  </property>
  <property fmtid="{D5CDD505-2E9C-101B-9397-08002B2CF9AE}" pid="4" name="MSIP_Label_2058dde3-4dda-4abb-9061-fd14e48bbb7d_SetDate">
    <vt:lpwstr>2023-03-22T08:04:04Z</vt:lpwstr>
  </property>
  <property fmtid="{D5CDD505-2E9C-101B-9397-08002B2CF9AE}" pid="5" name="MSIP_Label_2058dde3-4dda-4abb-9061-fd14e48bbb7d_Method">
    <vt:lpwstr>Standard</vt:lpwstr>
  </property>
  <property fmtid="{D5CDD505-2E9C-101B-9397-08002B2CF9AE}" pid="6" name="MSIP_Label_2058dde3-4dda-4abb-9061-fd14e48bbb7d_Name">
    <vt:lpwstr>2058dde3-4dda-4abb-9061-fd14e48bbb7d</vt:lpwstr>
  </property>
  <property fmtid="{D5CDD505-2E9C-101B-9397-08002B2CF9AE}" pid="7" name="MSIP_Label_2058dde3-4dda-4abb-9061-fd14e48bbb7d_SiteId">
    <vt:lpwstr>94adee5e-1f52-4b5f-b7ff-fb0d7937f3b4</vt:lpwstr>
  </property>
  <property fmtid="{D5CDD505-2E9C-101B-9397-08002B2CF9AE}" pid="8" name="MSIP_Label_2058dde3-4dda-4abb-9061-fd14e48bbb7d_ActionId">
    <vt:lpwstr>d2903043-e234-4f1d-bb14-f8188439546b</vt:lpwstr>
  </property>
  <property fmtid="{D5CDD505-2E9C-101B-9397-08002B2CF9AE}" pid="9" name="MSIP_Label_2058dde3-4dda-4abb-9061-fd14e48bbb7d_ContentBits">
    <vt:lpwstr>0</vt:lpwstr>
  </property>
</Properties>
</file>